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9" r:id="rId1"/>
  </p:sldMasterIdLst>
  <p:notesMasterIdLst>
    <p:notesMasterId r:id="rId61"/>
  </p:notesMasterIdLst>
  <p:handoutMasterIdLst>
    <p:handoutMasterId r:id="rId62"/>
  </p:handoutMasterIdLst>
  <p:sldIdLst>
    <p:sldId id="288" r:id="rId2"/>
    <p:sldId id="447" r:id="rId3"/>
    <p:sldId id="504" r:id="rId4"/>
    <p:sldId id="601" r:id="rId5"/>
    <p:sldId id="602" r:id="rId6"/>
    <p:sldId id="523" r:id="rId7"/>
    <p:sldId id="604" r:id="rId8"/>
    <p:sldId id="609" r:id="rId9"/>
    <p:sldId id="610" r:id="rId10"/>
    <p:sldId id="503" r:id="rId11"/>
    <p:sldId id="607" r:id="rId12"/>
    <p:sldId id="492" r:id="rId13"/>
    <p:sldId id="606" r:id="rId14"/>
    <p:sldId id="493" r:id="rId15"/>
    <p:sldId id="494" r:id="rId16"/>
    <p:sldId id="495" r:id="rId17"/>
    <p:sldId id="496" r:id="rId18"/>
    <p:sldId id="497" r:id="rId19"/>
    <p:sldId id="505" r:id="rId20"/>
    <p:sldId id="499" r:id="rId21"/>
    <p:sldId id="500" r:id="rId22"/>
    <p:sldId id="501" r:id="rId23"/>
    <p:sldId id="502" r:id="rId24"/>
    <p:sldId id="608" r:id="rId25"/>
    <p:sldId id="516" r:id="rId26"/>
    <p:sldId id="510" r:id="rId27"/>
    <p:sldId id="517" r:id="rId28"/>
    <p:sldId id="525" r:id="rId29"/>
    <p:sldId id="596" r:id="rId30"/>
    <p:sldId id="583" r:id="rId31"/>
    <p:sldId id="593" r:id="rId32"/>
    <p:sldId id="597" r:id="rId33"/>
    <p:sldId id="598" r:id="rId34"/>
    <p:sldId id="599" r:id="rId35"/>
    <p:sldId id="600" r:id="rId36"/>
    <p:sldId id="594" r:id="rId37"/>
    <p:sldId id="595" r:id="rId38"/>
    <p:sldId id="582" r:id="rId39"/>
    <p:sldId id="611" r:id="rId40"/>
    <p:sldId id="613" r:id="rId41"/>
    <p:sldId id="614" r:id="rId42"/>
    <p:sldId id="618" r:id="rId43"/>
    <p:sldId id="612" r:id="rId44"/>
    <p:sldId id="586" r:id="rId45"/>
    <p:sldId id="587" r:id="rId46"/>
    <p:sldId id="619" r:id="rId47"/>
    <p:sldId id="625" r:id="rId48"/>
    <p:sldId id="626" r:id="rId49"/>
    <p:sldId id="620" r:id="rId50"/>
    <p:sldId id="621" r:id="rId51"/>
    <p:sldId id="622" r:id="rId52"/>
    <p:sldId id="623" r:id="rId53"/>
    <p:sldId id="627" r:id="rId54"/>
    <p:sldId id="628" r:id="rId55"/>
    <p:sldId id="633" r:id="rId56"/>
    <p:sldId id="629" r:id="rId57"/>
    <p:sldId id="630" r:id="rId58"/>
    <p:sldId id="631" r:id="rId59"/>
    <p:sldId id="632" r:id="rId60"/>
  </p:sldIdLst>
  <p:sldSz cx="9144000" cy="6858000" type="screen4x3"/>
  <p:notesSz cx="10234613" cy="7099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33"/>
    <a:srgbClr val="33CC33"/>
    <a:srgbClr val="FFCC66"/>
    <a:srgbClr val="FFCC99"/>
    <a:srgbClr val="FF0000"/>
    <a:srgbClr val="99CC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85345"/>
  </p:normalViewPr>
  <p:slideViewPr>
    <p:cSldViewPr>
      <p:cViewPr varScale="1">
        <p:scale>
          <a:sx n="54" d="100"/>
          <a:sy n="54" d="100"/>
        </p:scale>
        <p:origin x="1085" y="34"/>
      </p:cViewPr>
      <p:guideLst>
        <p:guide orient="horz" pos="3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>
        <p:scale>
          <a:sx n="100" d="100"/>
          <a:sy n="100" d="100"/>
        </p:scale>
        <p:origin x="-58" y="1675"/>
      </p:cViewPr>
      <p:guideLst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112B5C-F68C-4893-AB78-F775CE5A114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EA73B8-E98B-4297-8C68-9A1A7E06780F}">
      <dgm:prSet phldrT="[Text]" custT="1"/>
      <dgm:spPr>
        <a:solidFill>
          <a:schemeClr val="bg1"/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en-US" sz="1600" b="1" dirty="0" smtClean="0">
              <a:solidFill>
                <a:sysClr val="windowText" lastClr="000000"/>
              </a:solidFill>
              <a:latin typeface="+mn-lt"/>
            </a:rPr>
            <a:t>Output</a:t>
          </a:r>
          <a:endParaRPr lang="en-US" sz="1600" b="1" dirty="0">
            <a:solidFill>
              <a:sysClr val="windowText" lastClr="000000"/>
            </a:solidFill>
            <a:latin typeface="+mn-lt"/>
          </a:endParaRPr>
        </a:p>
      </dgm:t>
    </dgm:pt>
    <dgm:pt modelId="{1E5F1677-EBFA-4ED2-A7E1-F9397EDDB2CB}" type="parTrans" cxnId="{2BC48B4E-8AAA-4702-9B9A-E227D573A628}">
      <dgm:prSet custT="1"/>
      <dgm:spPr>
        <a:solidFill>
          <a:schemeClr val="bg1"/>
        </a:solidFill>
        <a:ln w="19050">
          <a:solidFill>
            <a:schemeClr val="tx1"/>
          </a:solidFill>
        </a:ln>
      </dgm:spPr>
      <dgm:t>
        <a:bodyPr/>
        <a:lstStyle/>
        <a:p>
          <a:endParaRPr lang="en-US" sz="1600" b="1">
            <a:solidFill>
              <a:sysClr val="windowText" lastClr="000000"/>
            </a:solidFill>
            <a:latin typeface="+mn-lt"/>
          </a:endParaRPr>
        </a:p>
      </dgm:t>
    </dgm:pt>
    <dgm:pt modelId="{EDFC0DC1-700D-404D-82CA-5E31D6579D04}" type="sibTrans" cxnId="{2BC48B4E-8AAA-4702-9B9A-E227D573A628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614E1B61-794D-48DC-B691-FA7B107A9B60}">
      <dgm:prSet phldrT="[Text]" custT="1"/>
      <dgm:spPr>
        <a:solidFill>
          <a:schemeClr val="bg1"/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en-US" sz="1600" b="1" dirty="0" smtClean="0">
              <a:solidFill>
                <a:sysClr val="windowText" lastClr="000000"/>
              </a:solidFill>
              <a:latin typeface="+mn-lt"/>
            </a:rPr>
            <a:t>Digital(on/off, HIGH/LOW, 0,1)</a:t>
          </a:r>
          <a:endParaRPr lang="en-US" sz="1600" b="1" dirty="0">
            <a:solidFill>
              <a:sysClr val="windowText" lastClr="000000"/>
            </a:solidFill>
            <a:latin typeface="+mn-lt"/>
          </a:endParaRPr>
        </a:p>
      </dgm:t>
    </dgm:pt>
    <dgm:pt modelId="{BF1A2B8B-2287-438E-AC9D-EB43C18B6D51}" type="parTrans" cxnId="{A42F1F21-D940-4A90-9EA2-DF8A224EAD98}">
      <dgm:prSet custT="1"/>
      <dgm:spPr>
        <a:solidFill>
          <a:schemeClr val="bg1"/>
        </a:solidFill>
        <a:ln w="19050">
          <a:solidFill>
            <a:schemeClr val="tx1"/>
          </a:solidFill>
        </a:ln>
      </dgm:spPr>
      <dgm:t>
        <a:bodyPr/>
        <a:lstStyle/>
        <a:p>
          <a:endParaRPr lang="en-US" sz="1600" b="1">
            <a:solidFill>
              <a:sysClr val="windowText" lastClr="000000"/>
            </a:solidFill>
            <a:latin typeface="+mn-lt"/>
          </a:endParaRPr>
        </a:p>
      </dgm:t>
    </dgm:pt>
    <dgm:pt modelId="{624AA1A0-F0BD-4CB5-BCF2-973E75F31633}" type="sibTrans" cxnId="{A42F1F21-D940-4A90-9EA2-DF8A224EAD98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4FA543ED-DA99-4D8A-8426-D0E29F82E352}">
      <dgm:prSet phldrT="[Text]" custT="1"/>
      <dgm:spPr>
        <a:solidFill>
          <a:schemeClr val="bg1"/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en-US" sz="1600" b="1" dirty="0" smtClean="0">
              <a:solidFill>
                <a:sysClr val="windowText" lastClr="000000"/>
              </a:solidFill>
              <a:latin typeface="+mn-lt"/>
            </a:rPr>
            <a:t>Light</a:t>
          </a:r>
          <a:endParaRPr lang="en-US" sz="1600" b="1" dirty="0">
            <a:solidFill>
              <a:sysClr val="windowText" lastClr="000000"/>
            </a:solidFill>
            <a:latin typeface="+mn-lt"/>
          </a:endParaRPr>
        </a:p>
      </dgm:t>
    </dgm:pt>
    <dgm:pt modelId="{72F12E23-9978-42C6-9575-900CB743E093}" type="parTrans" cxnId="{5D109681-1253-487E-962F-E8510562F4F0}">
      <dgm:prSet custT="1"/>
      <dgm:spPr>
        <a:ln w="19050">
          <a:solidFill>
            <a:schemeClr val="tx1"/>
          </a:solidFill>
        </a:ln>
      </dgm:spPr>
      <dgm:t>
        <a:bodyPr/>
        <a:lstStyle/>
        <a:p>
          <a:endParaRPr lang="en-US" sz="1050">
            <a:latin typeface="+mn-lt"/>
          </a:endParaRPr>
        </a:p>
      </dgm:t>
    </dgm:pt>
    <dgm:pt modelId="{6D2912AA-39F6-4B84-BAE6-DD4E2FC745A5}" type="sibTrans" cxnId="{5D109681-1253-487E-962F-E8510562F4F0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3F5255ED-260A-4863-8FE8-E5AC5CB4DBD7}">
      <dgm:prSet phldrT="[Text]" custT="1"/>
      <dgm:spPr>
        <a:solidFill>
          <a:schemeClr val="bg1"/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en-US" sz="1600" b="1" dirty="0" smtClean="0">
              <a:solidFill>
                <a:sysClr val="windowText" lastClr="000000"/>
              </a:solidFill>
              <a:latin typeface="+mn-lt"/>
            </a:rPr>
            <a:t>LED</a:t>
          </a:r>
          <a:endParaRPr lang="en-US" sz="1600" b="1" dirty="0">
            <a:solidFill>
              <a:sysClr val="windowText" lastClr="000000"/>
            </a:solidFill>
            <a:latin typeface="+mn-lt"/>
          </a:endParaRPr>
        </a:p>
      </dgm:t>
    </dgm:pt>
    <dgm:pt modelId="{13813A88-7953-494D-831B-07E3BEFF2754}" type="parTrans" cxnId="{1012DFAD-8E1E-47CF-AB5C-8BF8B2122CD4}">
      <dgm:prSet custT="1"/>
      <dgm:spPr>
        <a:ln w="19050">
          <a:solidFill>
            <a:schemeClr val="tx1"/>
          </a:solidFill>
        </a:ln>
      </dgm:spPr>
      <dgm:t>
        <a:bodyPr/>
        <a:lstStyle/>
        <a:p>
          <a:endParaRPr lang="en-US" sz="1000">
            <a:latin typeface="+mn-lt"/>
          </a:endParaRPr>
        </a:p>
      </dgm:t>
    </dgm:pt>
    <dgm:pt modelId="{77760EB4-F18E-4F66-A5CA-11C9E87B9EEE}" type="sibTrans" cxnId="{1012DFAD-8E1E-47CF-AB5C-8BF8B2122CD4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1530E7AB-EF05-4EEE-B54E-D165ED145419}">
      <dgm:prSet phldrT="[Text]" custT="1"/>
      <dgm:spPr>
        <a:solidFill>
          <a:schemeClr val="bg1"/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en-US" sz="1600" b="1" dirty="0" smtClean="0">
              <a:solidFill>
                <a:sysClr val="windowText" lastClr="000000"/>
              </a:solidFill>
              <a:latin typeface="+mn-lt"/>
            </a:rPr>
            <a:t>Sound</a:t>
          </a:r>
          <a:endParaRPr lang="en-US" sz="1600" b="1" dirty="0">
            <a:solidFill>
              <a:sysClr val="windowText" lastClr="000000"/>
            </a:solidFill>
            <a:latin typeface="+mn-lt"/>
          </a:endParaRPr>
        </a:p>
      </dgm:t>
    </dgm:pt>
    <dgm:pt modelId="{691F40EE-3CFB-4F9B-989C-2AAD4F07BEDD}" type="parTrans" cxnId="{0521FE32-6060-44F3-9060-B8B220E2EC08}">
      <dgm:prSet custT="1"/>
      <dgm:spPr>
        <a:ln w="19050">
          <a:solidFill>
            <a:schemeClr val="tx1"/>
          </a:solidFill>
        </a:ln>
      </dgm:spPr>
      <dgm:t>
        <a:bodyPr/>
        <a:lstStyle/>
        <a:p>
          <a:endParaRPr lang="en-US" sz="1000">
            <a:latin typeface="+mn-lt"/>
          </a:endParaRPr>
        </a:p>
      </dgm:t>
    </dgm:pt>
    <dgm:pt modelId="{2126AEE9-FA60-4E6F-A278-E01156034C39}" type="sibTrans" cxnId="{0521FE32-6060-44F3-9060-B8B220E2EC08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4777905D-1F24-427C-AE27-6BAD17B9EA64}">
      <dgm:prSet phldrT="[Text]" custT="1"/>
      <dgm:spPr>
        <a:solidFill>
          <a:schemeClr val="bg1"/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en-US" sz="1600" b="1" dirty="0" err="1" smtClean="0">
              <a:solidFill>
                <a:sysClr val="windowText" lastClr="000000"/>
              </a:solidFill>
              <a:latin typeface="+mn-lt"/>
            </a:rPr>
            <a:t>Piezo</a:t>
          </a:r>
          <a:endParaRPr lang="en-US" sz="1600" b="1" dirty="0">
            <a:solidFill>
              <a:sysClr val="windowText" lastClr="000000"/>
            </a:solidFill>
            <a:latin typeface="+mn-lt"/>
          </a:endParaRPr>
        </a:p>
      </dgm:t>
    </dgm:pt>
    <dgm:pt modelId="{C4E86645-C718-4BF1-9BD8-531BD4EB6FB8}" type="parTrans" cxnId="{3D573923-02A0-44FC-B2BA-4B4581A8EA5A}">
      <dgm:prSet custT="1"/>
      <dgm:spPr>
        <a:ln w="19050">
          <a:solidFill>
            <a:schemeClr val="tx1"/>
          </a:solidFill>
        </a:ln>
      </dgm:spPr>
      <dgm:t>
        <a:bodyPr/>
        <a:lstStyle/>
        <a:p>
          <a:endParaRPr lang="en-US" sz="1000">
            <a:latin typeface="+mn-lt"/>
          </a:endParaRPr>
        </a:p>
      </dgm:t>
    </dgm:pt>
    <dgm:pt modelId="{FE72CF78-192D-407B-9741-6D3799D97332}" type="sibTrans" cxnId="{3D573923-02A0-44FC-B2BA-4B4581A8EA5A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35B8E44B-3E55-41A3-9317-D15F8484500B}">
      <dgm:prSet phldrT="[Text]" custT="1"/>
      <dgm:spPr>
        <a:solidFill>
          <a:schemeClr val="bg1"/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en-US" sz="1600" b="1" dirty="0" smtClean="0">
              <a:solidFill>
                <a:sysClr val="windowText" lastClr="000000"/>
              </a:solidFill>
              <a:latin typeface="+mn-lt"/>
            </a:rPr>
            <a:t>Movement</a:t>
          </a:r>
          <a:endParaRPr lang="en-US" sz="1600" b="1" dirty="0">
            <a:solidFill>
              <a:sysClr val="windowText" lastClr="000000"/>
            </a:solidFill>
            <a:latin typeface="+mn-lt"/>
          </a:endParaRPr>
        </a:p>
      </dgm:t>
    </dgm:pt>
    <dgm:pt modelId="{12A63AEE-0D9D-4A23-88DC-C97FF2BCB0F8}" type="parTrans" cxnId="{BE408C30-2958-4F73-A603-0B6B27A8E677}">
      <dgm:prSet custT="1"/>
      <dgm:spPr>
        <a:ln w="19050">
          <a:solidFill>
            <a:schemeClr val="tx1"/>
          </a:solidFill>
        </a:ln>
      </dgm:spPr>
      <dgm:t>
        <a:bodyPr/>
        <a:lstStyle/>
        <a:p>
          <a:endParaRPr lang="en-US" sz="1000">
            <a:latin typeface="+mn-lt"/>
          </a:endParaRPr>
        </a:p>
      </dgm:t>
    </dgm:pt>
    <dgm:pt modelId="{A65360AD-D8BD-4AE1-9901-DAFD45B2D863}" type="sibTrans" cxnId="{BE408C30-2958-4F73-A603-0B6B27A8E677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55197EBB-7B73-4CEC-B0A2-ADC1806810CC}">
      <dgm:prSet phldrT="[Text]" custT="1"/>
      <dgm:spPr>
        <a:solidFill>
          <a:schemeClr val="bg1"/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en-US" sz="1600" b="1" dirty="0" smtClean="0">
              <a:solidFill>
                <a:sysClr val="windowText" lastClr="000000"/>
              </a:solidFill>
              <a:latin typeface="+mn-lt"/>
            </a:rPr>
            <a:t>Standard Servo Motor</a:t>
          </a:r>
          <a:endParaRPr lang="en-US" sz="1600" b="1" dirty="0">
            <a:solidFill>
              <a:sysClr val="windowText" lastClr="000000"/>
            </a:solidFill>
            <a:latin typeface="+mn-lt"/>
          </a:endParaRPr>
        </a:p>
      </dgm:t>
    </dgm:pt>
    <dgm:pt modelId="{9A06E001-77D3-46EC-A162-E22D6B3F445F}" type="parTrans" cxnId="{7BFAC752-6289-464C-892A-6A1F8355446D}">
      <dgm:prSet custT="1"/>
      <dgm:spPr>
        <a:ln w="19050">
          <a:solidFill>
            <a:schemeClr val="tx1"/>
          </a:solidFill>
        </a:ln>
      </dgm:spPr>
      <dgm:t>
        <a:bodyPr/>
        <a:lstStyle/>
        <a:p>
          <a:endParaRPr lang="en-US" sz="1000">
            <a:latin typeface="+mn-lt"/>
          </a:endParaRPr>
        </a:p>
      </dgm:t>
    </dgm:pt>
    <dgm:pt modelId="{8E3B69DD-C528-4D36-B39C-0F0C56FA471F}" type="sibTrans" cxnId="{7BFAC752-6289-464C-892A-6A1F8355446D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4A226C68-3CFF-4F59-AC09-A90987C9113A}">
      <dgm:prSet phldrT="[Text]" custT="1"/>
      <dgm:spPr>
        <a:solidFill>
          <a:schemeClr val="bg1"/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en-US" sz="1600" b="1" dirty="0" smtClean="0">
              <a:solidFill>
                <a:sysClr val="windowText" lastClr="000000"/>
              </a:solidFill>
              <a:latin typeface="+mn-lt"/>
            </a:rPr>
            <a:t>Continuous Rotation Servo Motor</a:t>
          </a:r>
          <a:endParaRPr lang="en-US" sz="1600" b="1" dirty="0">
            <a:solidFill>
              <a:sysClr val="windowText" lastClr="000000"/>
            </a:solidFill>
            <a:latin typeface="+mn-lt"/>
          </a:endParaRPr>
        </a:p>
      </dgm:t>
    </dgm:pt>
    <dgm:pt modelId="{222E12F2-CC0E-422A-8FB1-5489EABEFB77}" type="parTrans" cxnId="{7676E954-8E99-45FF-A86C-2F26CE80650D}">
      <dgm:prSet custT="1"/>
      <dgm:spPr>
        <a:ln w="19050">
          <a:solidFill>
            <a:schemeClr val="tx1"/>
          </a:solidFill>
        </a:ln>
      </dgm:spPr>
      <dgm:t>
        <a:bodyPr/>
        <a:lstStyle/>
        <a:p>
          <a:endParaRPr lang="en-US" sz="1000">
            <a:latin typeface="+mn-lt"/>
          </a:endParaRPr>
        </a:p>
      </dgm:t>
    </dgm:pt>
    <dgm:pt modelId="{DC9A05AA-5020-425F-B22F-FE2A070B97AE}" type="sibTrans" cxnId="{7676E954-8E99-45FF-A86C-2F26CE80650D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FE2BBE02-E45F-4DD9-A8E2-EEBB1F686C9E}">
      <dgm:prSet phldrT="[Text]" custT="1"/>
      <dgm:spPr>
        <a:solidFill>
          <a:schemeClr val="bg1"/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en-US" sz="1600" b="1" dirty="0" smtClean="0">
              <a:solidFill>
                <a:sysClr val="windowText" lastClr="000000"/>
              </a:solidFill>
              <a:latin typeface="+mn-lt"/>
            </a:rPr>
            <a:t>Wind</a:t>
          </a:r>
          <a:endParaRPr lang="en-US" sz="1600" b="1" dirty="0">
            <a:solidFill>
              <a:sysClr val="windowText" lastClr="000000"/>
            </a:solidFill>
            <a:latin typeface="+mn-lt"/>
          </a:endParaRPr>
        </a:p>
      </dgm:t>
    </dgm:pt>
    <dgm:pt modelId="{B0159FD1-B333-42AF-B6D7-E36069A87776}" type="parTrans" cxnId="{4E97DA00-E26C-43CF-95D6-C13E78D59E4D}">
      <dgm:prSet custT="1"/>
      <dgm:spPr>
        <a:ln w="19050">
          <a:solidFill>
            <a:schemeClr val="tx1"/>
          </a:solidFill>
        </a:ln>
      </dgm:spPr>
      <dgm:t>
        <a:bodyPr/>
        <a:lstStyle/>
        <a:p>
          <a:endParaRPr lang="en-US" sz="1050">
            <a:latin typeface="+mn-lt"/>
          </a:endParaRPr>
        </a:p>
      </dgm:t>
    </dgm:pt>
    <dgm:pt modelId="{4D44EF09-10DB-46E6-9F60-DD09994C69CE}" type="sibTrans" cxnId="{4E97DA00-E26C-43CF-95D6-C13E78D59E4D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F4AF4BC1-887C-4EBC-B0BD-02CC3AD99DB7}">
      <dgm:prSet phldrT="[Text]" custT="1"/>
      <dgm:spPr>
        <a:solidFill>
          <a:schemeClr val="bg1"/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en-US" sz="1600" b="1" dirty="0" smtClean="0">
              <a:solidFill>
                <a:sysClr val="windowText" lastClr="000000"/>
              </a:solidFill>
              <a:latin typeface="+mn-lt"/>
            </a:rPr>
            <a:t>Fan</a:t>
          </a:r>
          <a:endParaRPr lang="en-US" sz="1600" b="1" dirty="0">
            <a:solidFill>
              <a:sysClr val="windowText" lastClr="000000"/>
            </a:solidFill>
            <a:latin typeface="+mn-lt"/>
          </a:endParaRPr>
        </a:p>
      </dgm:t>
    </dgm:pt>
    <dgm:pt modelId="{FB554606-4D7F-45E4-ADEB-98B877A50174}" type="parTrans" cxnId="{161EFB35-A3D8-4B3E-AD3C-D8D78D939EAC}">
      <dgm:prSet custT="1"/>
      <dgm:spPr>
        <a:ln w="19050">
          <a:solidFill>
            <a:schemeClr val="tx1"/>
          </a:solidFill>
        </a:ln>
      </dgm:spPr>
      <dgm:t>
        <a:bodyPr/>
        <a:lstStyle/>
        <a:p>
          <a:endParaRPr lang="en-US" sz="1000">
            <a:latin typeface="+mn-lt"/>
          </a:endParaRPr>
        </a:p>
      </dgm:t>
    </dgm:pt>
    <dgm:pt modelId="{44695B31-672B-4666-9767-0FFAF7857D25}" type="sibTrans" cxnId="{161EFB35-A3D8-4B3E-AD3C-D8D78D939EAC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486B22C4-96F5-408F-9BC1-69C9EA966F51}">
      <dgm:prSet phldrT="[Text]" custT="1"/>
      <dgm:spPr>
        <a:solidFill>
          <a:schemeClr val="bg1"/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en-US" sz="1600" b="1" dirty="0" smtClean="0">
              <a:solidFill>
                <a:sysClr val="windowText" lastClr="000000"/>
              </a:solidFill>
              <a:latin typeface="+mn-lt"/>
            </a:rPr>
            <a:t>Analog(0-255)</a:t>
          </a:r>
          <a:endParaRPr lang="en-US" sz="1600" b="1" dirty="0">
            <a:solidFill>
              <a:sysClr val="windowText" lastClr="000000"/>
            </a:solidFill>
            <a:latin typeface="+mn-lt"/>
          </a:endParaRPr>
        </a:p>
      </dgm:t>
    </dgm:pt>
    <dgm:pt modelId="{2487DD43-5E0B-4B43-AEA3-FB4438A41D86}" type="parTrans" cxnId="{B9264E9B-0F40-438D-B6F4-5A47F6C9A8C0}">
      <dgm:prSet custT="1"/>
      <dgm:spPr>
        <a:ln w="19050">
          <a:solidFill>
            <a:schemeClr val="tx1"/>
          </a:solidFill>
        </a:ln>
      </dgm:spPr>
      <dgm:t>
        <a:bodyPr/>
        <a:lstStyle/>
        <a:p>
          <a:endParaRPr lang="en-US" sz="1000">
            <a:latin typeface="+mn-lt"/>
          </a:endParaRPr>
        </a:p>
      </dgm:t>
    </dgm:pt>
    <dgm:pt modelId="{968E538E-0C65-4532-9E2B-EE6D0EAD0DF5}" type="sibTrans" cxnId="{B9264E9B-0F40-438D-B6F4-5A47F6C9A8C0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2ED4637E-3347-43F9-B776-7900D236C610}">
      <dgm:prSet phldrT="[Text]" custT="1"/>
      <dgm:spPr>
        <a:solidFill>
          <a:schemeClr val="bg1"/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en-US" sz="1600" b="1" dirty="0" smtClean="0">
              <a:solidFill>
                <a:sysClr val="windowText" lastClr="000000"/>
              </a:solidFill>
              <a:latin typeface="+mn-lt"/>
            </a:rPr>
            <a:t>Light</a:t>
          </a:r>
          <a:endParaRPr lang="en-US" sz="1600" b="1" dirty="0">
            <a:solidFill>
              <a:sysClr val="windowText" lastClr="000000"/>
            </a:solidFill>
            <a:latin typeface="+mn-lt"/>
          </a:endParaRPr>
        </a:p>
      </dgm:t>
    </dgm:pt>
    <dgm:pt modelId="{6A358B89-6415-4F5A-9525-5CF400FB46CB}" type="parTrans" cxnId="{9D451588-0077-4994-9C7D-8AE7F18B3E8B}">
      <dgm:prSet custT="1"/>
      <dgm:spPr>
        <a:ln w="19050">
          <a:solidFill>
            <a:schemeClr val="tx1"/>
          </a:solidFill>
        </a:ln>
      </dgm:spPr>
      <dgm:t>
        <a:bodyPr/>
        <a:lstStyle/>
        <a:p>
          <a:endParaRPr lang="en-US" sz="1000">
            <a:latin typeface="+mn-lt"/>
          </a:endParaRPr>
        </a:p>
      </dgm:t>
    </dgm:pt>
    <dgm:pt modelId="{2E0762EC-7B89-4CB6-8122-24381727E256}" type="sibTrans" cxnId="{9D451588-0077-4994-9C7D-8AE7F18B3E8B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E048C77F-8DD2-4463-9FEE-256905151214}">
      <dgm:prSet phldrT="[Text]" custT="1"/>
      <dgm:spPr>
        <a:solidFill>
          <a:schemeClr val="bg1"/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en-US" sz="1600" b="1" dirty="0" smtClean="0">
              <a:solidFill>
                <a:sysClr val="windowText" lastClr="000000"/>
              </a:solidFill>
              <a:latin typeface="+mn-lt"/>
            </a:rPr>
            <a:t>LED-Light Intensity</a:t>
          </a:r>
          <a:endParaRPr lang="en-US" sz="1600" b="1" dirty="0">
            <a:solidFill>
              <a:sysClr val="windowText" lastClr="000000"/>
            </a:solidFill>
            <a:latin typeface="+mn-lt"/>
          </a:endParaRPr>
        </a:p>
      </dgm:t>
    </dgm:pt>
    <dgm:pt modelId="{FF5203FB-9E3F-45E1-B421-8B756C29E3BA}" type="parTrans" cxnId="{2AD84E88-18D5-4B79-B75D-E865955F6029}">
      <dgm:prSet custT="1"/>
      <dgm:spPr>
        <a:ln w="19050">
          <a:solidFill>
            <a:schemeClr val="tx1"/>
          </a:solidFill>
        </a:ln>
      </dgm:spPr>
      <dgm:t>
        <a:bodyPr/>
        <a:lstStyle/>
        <a:p>
          <a:endParaRPr lang="en-US" sz="1000">
            <a:latin typeface="+mn-lt"/>
          </a:endParaRPr>
        </a:p>
      </dgm:t>
    </dgm:pt>
    <dgm:pt modelId="{175CF03B-5986-44D6-A061-4162E265DF9F}" type="sibTrans" cxnId="{2AD84E88-18D5-4B79-B75D-E865955F6029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465E9803-7073-4B35-A06E-2D161ECA5BDD}">
      <dgm:prSet phldrT="[Text]" custT="1"/>
      <dgm:spPr>
        <a:solidFill>
          <a:schemeClr val="bg1"/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en-US" sz="1600" b="1" dirty="0" smtClean="0">
              <a:solidFill>
                <a:sysClr val="windowText" lastClr="000000"/>
              </a:solidFill>
              <a:latin typeface="+mn-lt"/>
            </a:rPr>
            <a:t>RGB LED</a:t>
          </a:r>
          <a:endParaRPr lang="en-US" sz="1600" b="1" dirty="0">
            <a:solidFill>
              <a:sysClr val="windowText" lastClr="000000"/>
            </a:solidFill>
            <a:latin typeface="+mn-lt"/>
          </a:endParaRPr>
        </a:p>
      </dgm:t>
    </dgm:pt>
    <dgm:pt modelId="{3618F97B-B759-452C-AFDB-AC4CFE9C8C80}" type="parTrans" cxnId="{46C8D21A-C256-4159-A316-17C277BCCE2D}">
      <dgm:prSet custT="1"/>
      <dgm:spPr>
        <a:ln w="3175">
          <a:solidFill>
            <a:schemeClr val="tx1"/>
          </a:solidFill>
        </a:ln>
      </dgm:spPr>
      <dgm:t>
        <a:bodyPr/>
        <a:lstStyle/>
        <a:p>
          <a:endParaRPr lang="en-US" sz="1000">
            <a:latin typeface="+mn-lt"/>
          </a:endParaRPr>
        </a:p>
      </dgm:t>
    </dgm:pt>
    <dgm:pt modelId="{A4CD412F-0664-497F-BF1C-99BEC7754538}" type="sibTrans" cxnId="{46C8D21A-C256-4159-A316-17C277BCCE2D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02A843FA-EF06-4CB5-8629-2AA6EE3261C3}" type="pres">
      <dgm:prSet presAssocID="{9E112B5C-F68C-4893-AB78-F775CE5A114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32A3BD-DBF0-4010-BDE2-37A0F0547897}" type="pres">
      <dgm:prSet presAssocID="{3DEA73B8-E98B-4297-8C68-9A1A7E06780F}" presName="root1" presStyleCnt="0"/>
      <dgm:spPr/>
    </dgm:pt>
    <dgm:pt modelId="{3F00AE99-15D4-467C-812B-02196DDBA317}" type="pres">
      <dgm:prSet presAssocID="{3DEA73B8-E98B-4297-8C68-9A1A7E06780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BE9B66-F705-41CC-A408-CD8E00BC9208}" type="pres">
      <dgm:prSet presAssocID="{3DEA73B8-E98B-4297-8C68-9A1A7E06780F}" presName="level2hierChild" presStyleCnt="0"/>
      <dgm:spPr/>
    </dgm:pt>
    <dgm:pt modelId="{378B4E7B-6724-4A1B-B82F-29B830BAF6E5}" type="pres">
      <dgm:prSet presAssocID="{BF1A2B8B-2287-438E-AC9D-EB43C18B6D51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C11A2BD4-902A-4C8F-B13F-ED5CB664594D}" type="pres">
      <dgm:prSet presAssocID="{BF1A2B8B-2287-438E-AC9D-EB43C18B6D51}" presName="connTx" presStyleLbl="parChTrans1D2" presStyleIdx="0" presStyleCnt="2"/>
      <dgm:spPr/>
      <dgm:t>
        <a:bodyPr/>
        <a:lstStyle/>
        <a:p>
          <a:endParaRPr lang="en-US"/>
        </a:p>
      </dgm:t>
    </dgm:pt>
    <dgm:pt modelId="{BCE38AC4-097F-4EC1-B6AB-A749A05718B0}" type="pres">
      <dgm:prSet presAssocID="{614E1B61-794D-48DC-B691-FA7B107A9B60}" presName="root2" presStyleCnt="0"/>
      <dgm:spPr/>
    </dgm:pt>
    <dgm:pt modelId="{933F1C53-C07C-44C8-B462-4025902F6687}" type="pres">
      <dgm:prSet presAssocID="{614E1B61-794D-48DC-B691-FA7B107A9B6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4804FC-5904-4793-8442-02FF38E6AE8C}" type="pres">
      <dgm:prSet presAssocID="{614E1B61-794D-48DC-B691-FA7B107A9B60}" presName="level3hierChild" presStyleCnt="0"/>
      <dgm:spPr/>
    </dgm:pt>
    <dgm:pt modelId="{B469AA5E-C74B-430F-BBF6-B0E5A86BB837}" type="pres">
      <dgm:prSet presAssocID="{72F12E23-9978-42C6-9575-900CB743E093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65D8C1B0-1B49-4146-BC28-FEBA5A5F05B7}" type="pres">
      <dgm:prSet presAssocID="{72F12E23-9978-42C6-9575-900CB743E093}" presName="connTx" presStyleLbl="parChTrans1D3" presStyleIdx="0" presStyleCnt="5"/>
      <dgm:spPr/>
      <dgm:t>
        <a:bodyPr/>
        <a:lstStyle/>
        <a:p>
          <a:endParaRPr lang="en-US"/>
        </a:p>
      </dgm:t>
    </dgm:pt>
    <dgm:pt modelId="{3BDC059F-3EA2-409F-87A0-87677D46D50D}" type="pres">
      <dgm:prSet presAssocID="{4FA543ED-DA99-4D8A-8426-D0E29F82E352}" presName="root2" presStyleCnt="0"/>
      <dgm:spPr/>
    </dgm:pt>
    <dgm:pt modelId="{1667C216-B2C9-4D34-82E4-6C18BA0BE269}" type="pres">
      <dgm:prSet presAssocID="{4FA543ED-DA99-4D8A-8426-D0E29F82E352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2D1745-53F4-49BC-91A1-091FAB18B95E}" type="pres">
      <dgm:prSet presAssocID="{4FA543ED-DA99-4D8A-8426-D0E29F82E352}" presName="level3hierChild" presStyleCnt="0"/>
      <dgm:spPr/>
    </dgm:pt>
    <dgm:pt modelId="{F4B8F040-644A-4AF9-BDF6-7F6E84973537}" type="pres">
      <dgm:prSet presAssocID="{13813A88-7953-494D-831B-07E3BEFF2754}" presName="conn2-1" presStyleLbl="parChTrans1D4" presStyleIdx="0" presStyleCnt="7"/>
      <dgm:spPr/>
      <dgm:t>
        <a:bodyPr/>
        <a:lstStyle/>
        <a:p>
          <a:endParaRPr lang="en-US"/>
        </a:p>
      </dgm:t>
    </dgm:pt>
    <dgm:pt modelId="{DF911A5A-1019-40D6-9F29-22FA9FB0D308}" type="pres">
      <dgm:prSet presAssocID="{13813A88-7953-494D-831B-07E3BEFF2754}" presName="connTx" presStyleLbl="parChTrans1D4" presStyleIdx="0" presStyleCnt="7"/>
      <dgm:spPr/>
      <dgm:t>
        <a:bodyPr/>
        <a:lstStyle/>
        <a:p>
          <a:endParaRPr lang="en-US"/>
        </a:p>
      </dgm:t>
    </dgm:pt>
    <dgm:pt modelId="{C30593D9-E949-4445-B726-96C3D4A01D5C}" type="pres">
      <dgm:prSet presAssocID="{3F5255ED-260A-4863-8FE8-E5AC5CB4DBD7}" presName="root2" presStyleCnt="0"/>
      <dgm:spPr/>
    </dgm:pt>
    <dgm:pt modelId="{A1A6E354-E243-4953-B26C-E2BA99B90679}" type="pres">
      <dgm:prSet presAssocID="{3F5255ED-260A-4863-8FE8-E5AC5CB4DBD7}" presName="LevelTwoTextNode" presStyleLbl="node4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948831-22E0-44CB-88E7-7581821CFDD9}" type="pres">
      <dgm:prSet presAssocID="{3F5255ED-260A-4863-8FE8-E5AC5CB4DBD7}" presName="level3hierChild" presStyleCnt="0"/>
      <dgm:spPr/>
    </dgm:pt>
    <dgm:pt modelId="{7E74749B-AC3E-4F7F-9AE9-4943A7BB9AF2}" type="pres">
      <dgm:prSet presAssocID="{3618F97B-B759-452C-AFDB-AC4CFE9C8C80}" presName="conn2-1" presStyleLbl="parChTrans1D4" presStyleIdx="1" presStyleCnt="7"/>
      <dgm:spPr/>
      <dgm:t>
        <a:bodyPr/>
        <a:lstStyle/>
        <a:p>
          <a:endParaRPr lang="en-US"/>
        </a:p>
      </dgm:t>
    </dgm:pt>
    <dgm:pt modelId="{3097CD3F-03E9-4960-9BBF-52A60AFFF78A}" type="pres">
      <dgm:prSet presAssocID="{3618F97B-B759-452C-AFDB-AC4CFE9C8C80}" presName="connTx" presStyleLbl="parChTrans1D4" presStyleIdx="1" presStyleCnt="7"/>
      <dgm:spPr/>
      <dgm:t>
        <a:bodyPr/>
        <a:lstStyle/>
        <a:p>
          <a:endParaRPr lang="en-US"/>
        </a:p>
      </dgm:t>
    </dgm:pt>
    <dgm:pt modelId="{6EAFE9E9-E33E-42F9-85D8-43D0A11295C1}" type="pres">
      <dgm:prSet presAssocID="{465E9803-7073-4B35-A06E-2D161ECA5BDD}" presName="root2" presStyleCnt="0"/>
      <dgm:spPr/>
    </dgm:pt>
    <dgm:pt modelId="{0C359928-0C75-4AEC-BF8E-16B55BB1B8AB}" type="pres">
      <dgm:prSet presAssocID="{465E9803-7073-4B35-A06E-2D161ECA5BDD}" presName="LevelTwoTextNode" presStyleLbl="node4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2BD587-2FDD-47E3-8CB2-021F8C573FDE}" type="pres">
      <dgm:prSet presAssocID="{465E9803-7073-4B35-A06E-2D161ECA5BDD}" presName="level3hierChild" presStyleCnt="0"/>
      <dgm:spPr/>
    </dgm:pt>
    <dgm:pt modelId="{9CBEC15D-CCB0-48B2-B80B-D8C972C1B908}" type="pres">
      <dgm:prSet presAssocID="{691F40EE-3CFB-4F9B-989C-2AAD4F07BEDD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C197DC15-744D-47E7-954E-3B9C7AB35D5C}" type="pres">
      <dgm:prSet presAssocID="{691F40EE-3CFB-4F9B-989C-2AAD4F07BEDD}" presName="connTx" presStyleLbl="parChTrans1D3" presStyleIdx="1" presStyleCnt="5"/>
      <dgm:spPr/>
      <dgm:t>
        <a:bodyPr/>
        <a:lstStyle/>
        <a:p>
          <a:endParaRPr lang="en-US"/>
        </a:p>
      </dgm:t>
    </dgm:pt>
    <dgm:pt modelId="{728AF692-BD27-4F00-A4DD-8987BF8D4742}" type="pres">
      <dgm:prSet presAssocID="{1530E7AB-EF05-4EEE-B54E-D165ED145419}" presName="root2" presStyleCnt="0"/>
      <dgm:spPr/>
    </dgm:pt>
    <dgm:pt modelId="{7DE1CF78-2A45-4A1B-9FDE-65709E068DD4}" type="pres">
      <dgm:prSet presAssocID="{1530E7AB-EF05-4EEE-B54E-D165ED145419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B700B8-72BB-435E-A593-41B70351750C}" type="pres">
      <dgm:prSet presAssocID="{1530E7AB-EF05-4EEE-B54E-D165ED145419}" presName="level3hierChild" presStyleCnt="0"/>
      <dgm:spPr/>
    </dgm:pt>
    <dgm:pt modelId="{9036620D-4A1D-422F-AAC0-F8473FD567C4}" type="pres">
      <dgm:prSet presAssocID="{C4E86645-C718-4BF1-9BD8-531BD4EB6FB8}" presName="conn2-1" presStyleLbl="parChTrans1D4" presStyleIdx="2" presStyleCnt="7"/>
      <dgm:spPr/>
      <dgm:t>
        <a:bodyPr/>
        <a:lstStyle/>
        <a:p>
          <a:endParaRPr lang="en-US"/>
        </a:p>
      </dgm:t>
    </dgm:pt>
    <dgm:pt modelId="{91C30605-1E0E-447E-89AB-7B44BE3B5C2F}" type="pres">
      <dgm:prSet presAssocID="{C4E86645-C718-4BF1-9BD8-531BD4EB6FB8}" presName="connTx" presStyleLbl="parChTrans1D4" presStyleIdx="2" presStyleCnt="7"/>
      <dgm:spPr/>
      <dgm:t>
        <a:bodyPr/>
        <a:lstStyle/>
        <a:p>
          <a:endParaRPr lang="en-US"/>
        </a:p>
      </dgm:t>
    </dgm:pt>
    <dgm:pt modelId="{85CDD006-7FAF-4E55-BE82-29F685B3274F}" type="pres">
      <dgm:prSet presAssocID="{4777905D-1F24-427C-AE27-6BAD17B9EA64}" presName="root2" presStyleCnt="0"/>
      <dgm:spPr/>
    </dgm:pt>
    <dgm:pt modelId="{48EAFAA2-5532-462C-BE97-A21E38EBFC86}" type="pres">
      <dgm:prSet presAssocID="{4777905D-1F24-427C-AE27-6BAD17B9EA64}" presName="LevelTwoTextNode" presStyleLbl="node4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014C41-B614-4F7E-B272-4E8DA514716E}" type="pres">
      <dgm:prSet presAssocID="{4777905D-1F24-427C-AE27-6BAD17B9EA64}" presName="level3hierChild" presStyleCnt="0"/>
      <dgm:spPr/>
    </dgm:pt>
    <dgm:pt modelId="{C5D4BA77-50EA-47DB-BF13-C7C6AD96E74C}" type="pres">
      <dgm:prSet presAssocID="{12A63AEE-0D9D-4A23-88DC-C97FF2BCB0F8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6FE17559-E6B6-4B95-BE4B-4231D73D516D}" type="pres">
      <dgm:prSet presAssocID="{12A63AEE-0D9D-4A23-88DC-C97FF2BCB0F8}" presName="connTx" presStyleLbl="parChTrans1D3" presStyleIdx="2" presStyleCnt="5"/>
      <dgm:spPr/>
      <dgm:t>
        <a:bodyPr/>
        <a:lstStyle/>
        <a:p>
          <a:endParaRPr lang="en-US"/>
        </a:p>
      </dgm:t>
    </dgm:pt>
    <dgm:pt modelId="{8A8B9377-E189-42D6-B9B5-27B99AD1BCD9}" type="pres">
      <dgm:prSet presAssocID="{35B8E44B-3E55-41A3-9317-D15F8484500B}" presName="root2" presStyleCnt="0"/>
      <dgm:spPr/>
    </dgm:pt>
    <dgm:pt modelId="{74C1D159-DF92-4E1B-87F6-0C0CD8A9FB63}" type="pres">
      <dgm:prSet presAssocID="{35B8E44B-3E55-41A3-9317-D15F8484500B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F21817-6E30-40F9-9E57-F78793545A84}" type="pres">
      <dgm:prSet presAssocID="{35B8E44B-3E55-41A3-9317-D15F8484500B}" presName="level3hierChild" presStyleCnt="0"/>
      <dgm:spPr/>
    </dgm:pt>
    <dgm:pt modelId="{EB4B1595-8DE7-4D2D-9001-A7C9893A02E4}" type="pres">
      <dgm:prSet presAssocID="{9A06E001-77D3-46EC-A162-E22D6B3F445F}" presName="conn2-1" presStyleLbl="parChTrans1D4" presStyleIdx="3" presStyleCnt="7"/>
      <dgm:spPr/>
      <dgm:t>
        <a:bodyPr/>
        <a:lstStyle/>
        <a:p>
          <a:endParaRPr lang="en-US"/>
        </a:p>
      </dgm:t>
    </dgm:pt>
    <dgm:pt modelId="{5A6299BE-2B4F-42B5-81B2-8303CBA61CE0}" type="pres">
      <dgm:prSet presAssocID="{9A06E001-77D3-46EC-A162-E22D6B3F445F}" presName="connTx" presStyleLbl="parChTrans1D4" presStyleIdx="3" presStyleCnt="7"/>
      <dgm:spPr/>
      <dgm:t>
        <a:bodyPr/>
        <a:lstStyle/>
        <a:p>
          <a:endParaRPr lang="en-US"/>
        </a:p>
      </dgm:t>
    </dgm:pt>
    <dgm:pt modelId="{C5EE7C3E-0110-4559-A901-263D766BB534}" type="pres">
      <dgm:prSet presAssocID="{55197EBB-7B73-4CEC-B0A2-ADC1806810CC}" presName="root2" presStyleCnt="0"/>
      <dgm:spPr/>
    </dgm:pt>
    <dgm:pt modelId="{9E216666-9A22-4A61-858D-52C7595D353F}" type="pres">
      <dgm:prSet presAssocID="{55197EBB-7B73-4CEC-B0A2-ADC1806810CC}" presName="LevelTwoTextNode" presStyleLbl="node4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3068B1-21CD-4054-BF58-393F6EC4A338}" type="pres">
      <dgm:prSet presAssocID="{55197EBB-7B73-4CEC-B0A2-ADC1806810CC}" presName="level3hierChild" presStyleCnt="0"/>
      <dgm:spPr/>
    </dgm:pt>
    <dgm:pt modelId="{B680A58D-2BCE-444C-8582-999D7DCEE030}" type="pres">
      <dgm:prSet presAssocID="{222E12F2-CC0E-422A-8FB1-5489EABEFB77}" presName="conn2-1" presStyleLbl="parChTrans1D4" presStyleIdx="4" presStyleCnt="7"/>
      <dgm:spPr/>
      <dgm:t>
        <a:bodyPr/>
        <a:lstStyle/>
        <a:p>
          <a:endParaRPr lang="en-US"/>
        </a:p>
      </dgm:t>
    </dgm:pt>
    <dgm:pt modelId="{CB12564C-6E23-4C78-9FA9-F3828AFA1F12}" type="pres">
      <dgm:prSet presAssocID="{222E12F2-CC0E-422A-8FB1-5489EABEFB77}" presName="connTx" presStyleLbl="parChTrans1D4" presStyleIdx="4" presStyleCnt="7"/>
      <dgm:spPr/>
      <dgm:t>
        <a:bodyPr/>
        <a:lstStyle/>
        <a:p>
          <a:endParaRPr lang="en-US"/>
        </a:p>
      </dgm:t>
    </dgm:pt>
    <dgm:pt modelId="{2B7C6BFD-CC3A-4250-AA94-452FDDB92864}" type="pres">
      <dgm:prSet presAssocID="{4A226C68-3CFF-4F59-AC09-A90987C9113A}" presName="root2" presStyleCnt="0"/>
      <dgm:spPr/>
    </dgm:pt>
    <dgm:pt modelId="{A59F3DE0-1C16-4A62-B9E8-59213413B6CE}" type="pres">
      <dgm:prSet presAssocID="{4A226C68-3CFF-4F59-AC09-A90987C9113A}" presName="LevelTwoTextNode" presStyleLbl="node4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4CD63E-027A-4858-9DF4-82AABF857F20}" type="pres">
      <dgm:prSet presAssocID="{4A226C68-3CFF-4F59-AC09-A90987C9113A}" presName="level3hierChild" presStyleCnt="0"/>
      <dgm:spPr/>
    </dgm:pt>
    <dgm:pt modelId="{7CC3C430-CD08-4218-B582-155F606BCB1D}" type="pres">
      <dgm:prSet presAssocID="{B0159FD1-B333-42AF-B6D7-E36069A87776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DE465BE6-4B68-46EA-9718-89D4335EB6F1}" type="pres">
      <dgm:prSet presAssocID="{B0159FD1-B333-42AF-B6D7-E36069A87776}" presName="connTx" presStyleLbl="parChTrans1D3" presStyleIdx="3" presStyleCnt="5"/>
      <dgm:spPr/>
      <dgm:t>
        <a:bodyPr/>
        <a:lstStyle/>
        <a:p>
          <a:endParaRPr lang="en-US"/>
        </a:p>
      </dgm:t>
    </dgm:pt>
    <dgm:pt modelId="{55297581-90A3-4759-A962-6ACD27024EC3}" type="pres">
      <dgm:prSet presAssocID="{FE2BBE02-E45F-4DD9-A8E2-EEBB1F686C9E}" presName="root2" presStyleCnt="0"/>
      <dgm:spPr/>
    </dgm:pt>
    <dgm:pt modelId="{85D7E87A-C717-44C4-BC26-424A2D8E4080}" type="pres">
      <dgm:prSet presAssocID="{FE2BBE02-E45F-4DD9-A8E2-EEBB1F686C9E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F19354-3DA3-4F06-A3A7-4FF4F1ADDC51}" type="pres">
      <dgm:prSet presAssocID="{FE2BBE02-E45F-4DD9-A8E2-EEBB1F686C9E}" presName="level3hierChild" presStyleCnt="0"/>
      <dgm:spPr/>
    </dgm:pt>
    <dgm:pt modelId="{94FE7916-49DC-459E-9E9E-FCCD3DA2AF6F}" type="pres">
      <dgm:prSet presAssocID="{FB554606-4D7F-45E4-ADEB-98B877A50174}" presName="conn2-1" presStyleLbl="parChTrans1D4" presStyleIdx="5" presStyleCnt="7"/>
      <dgm:spPr/>
      <dgm:t>
        <a:bodyPr/>
        <a:lstStyle/>
        <a:p>
          <a:endParaRPr lang="en-US"/>
        </a:p>
      </dgm:t>
    </dgm:pt>
    <dgm:pt modelId="{3C346382-0D90-412F-A5B7-3D9853897021}" type="pres">
      <dgm:prSet presAssocID="{FB554606-4D7F-45E4-ADEB-98B877A50174}" presName="connTx" presStyleLbl="parChTrans1D4" presStyleIdx="5" presStyleCnt="7"/>
      <dgm:spPr/>
      <dgm:t>
        <a:bodyPr/>
        <a:lstStyle/>
        <a:p>
          <a:endParaRPr lang="en-US"/>
        </a:p>
      </dgm:t>
    </dgm:pt>
    <dgm:pt modelId="{6E4866AD-CA55-483A-82BF-AE59C86F92CA}" type="pres">
      <dgm:prSet presAssocID="{F4AF4BC1-887C-4EBC-B0BD-02CC3AD99DB7}" presName="root2" presStyleCnt="0"/>
      <dgm:spPr/>
    </dgm:pt>
    <dgm:pt modelId="{074949E4-3E6D-4578-BFC5-FE606FBB9EED}" type="pres">
      <dgm:prSet presAssocID="{F4AF4BC1-887C-4EBC-B0BD-02CC3AD99DB7}" presName="LevelTwoTextNode" presStyleLbl="node4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805012-7DFF-478A-9477-BEBBBE9C5FC5}" type="pres">
      <dgm:prSet presAssocID="{F4AF4BC1-887C-4EBC-B0BD-02CC3AD99DB7}" presName="level3hierChild" presStyleCnt="0"/>
      <dgm:spPr/>
    </dgm:pt>
    <dgm:pt modelId="{54F1212A-D6A2-41EC-B8A5-5D9A2C602887}" type="pres">
      <dgm:prSet presAssocID="{2487DD43-5E0B-4B43-AEA3-FB4438A41D86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B564FC22-AA3C-4D41-8D51-ABADC35D7B6F}" type="pres">
      <dgm:prSet presAssocID="{2487DD43-5E0B-4B43-AEA3-FB4438A41D86}" presName="connTx" presStyleLbl="parChTrans1D2" presStyleIdx="1" presStyleCnt="2"/>
      <dgm:spPr/>
      <dgm:t>
        <a:bodyPr/>
        <a:lstStyle/>
        <a:p>
          <a:endParaRPr lang="en-US"/>
        </a:p>
      </dgm:t>
    </dgm:pt>
    <dgm:pt modelId="{83DDE943-D145-455A-A759-535B9E110360}" type="pres">
      <dgm:prSet presAssocID="{486B22C4-96F5-408F-9BC1-69C9EA966F51}" presName="root2" presStyleCnt="0"/>
      <dgm:spPr/>
    </dgm:pt>
    <dgm:pt modelId="{071623DE-A9B2-40FB-8F7B-4A588B082025}" type="pres">
      <dgm:prSet presAssocID="{486B22C4-96F5-408F-9BC1-69C9EA966F5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A23E08-8100-41F4-BA83-1E2AECB505AA}" type="pres">
      <dgm:prSet presAssocID="{486B22C4-96F5-408F-9BC1-69C9EA966F51}" presName="level3hierChild" presStyleCnt="0"/>
      <dgm:spPr/>
    </dgm:pt>
    <dgm:pt modelId="{EE7E03B7-4504-493B-B816-539ED4297EFE}" type="pres">
      <dgm:prSet presAssocID="{6A358B89-6415-4F5A-9525-5CF400FB46CB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7B3F6FB7-C84C-4DD0-B31C-809C2832935E}" type="pres">
      <dgm:prSet presAssocID="{6A358B89-6415-4F5A-9525-5CF400FB46CB}" presName="connTx" presStyleLbl="parChTrans1D3" presStyleIdx="4" presStyleCnt="5"/>
      <dgm:spPr/>
      <dgm:t>
        <a:bodyPr/>
        <a:lstStyle/>
        <a:p>
          <a:endParaRPr lang="en-US"/>
        </a:p>
      </dgm:t>
    </dgm:pt>
    <dgm:pt modelId="{D0D03B32-3374-4742-B9C3-6E07967C5D10}" type="pres">
      <dgm:prSet presAssocID="{2ED4637E-3347-43F9-B776-7900D236C610}" presName="root2" presStyleCnt="0"/>
      <dgm:spPr/>
    </dgm:pt>
    <dgm:pt modelId="{93815AA0-2C14-4832-9DEF-05EA76A2EE1F}" type="pres">
      <dgm:prSet presAssocID="{2ED4637E-3347-43F9-B776-7900D236C610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EC8243-88D5-45E0-874C-4EA991F90C6F}" type="pres">
      <dgm:prSet presAssocID="{2ED4637E-3347-43F9-B776-7900D236C610}" presName="level3hierChild" presStyleCnt="0"/>
      <dgm:spPr/>
    </dgm:pt>
    <dgm:pt modelId="{A4254590-BDD1-48E5-A22D-B7026E0EF987}" type="pres">
      <dgm:prSet presAssocID="{FF5203FB-9E3F-45E1-B421-8B756C29E3BA}" presName="conn2-1" presStyleLbl="parChTrans1D4" presStyleIdx="6" presStyleCnt="7"/>
      <dgm:spPr/>
      <dgm:t>
        <a:bodyPr/>
        <a:lstStyle/>
        <a:p>
          <a:endParaRPr lang="en-US"/>
        </a:p>
      </dgm:t>
    </dgm:pt>
    <dgm:pt modelId="{2F424E3E-3273-4C74-84FA-7888F9A90C84}" type="pres">
      <dgm:prSet presAssocID="{FF5203FB-9E3F-45E1-B421-8B756C29E3BA}" presName="connTx" presStyleLbl="parChTrans1D4" presStyleIdx="6" presStyleCnt="7"/>
      <dgm:spPr/>
      <dgm:t>
        <a:bodyPr/>
        <a:lstStyle/>
        <a:p>
          <a:endParaRPr lang="en-US"/>
        </a:p>
      </dgm:t>
    </dgm:pt>
    <dgm:pt modelId="{D095B4E0-D6D8-4990-BC95-D43D6F50D0FB}" type="pres">
      <dgm:prSet presAssocID="{E048C77F-8DD2-4463-9FEE-256905151214}" presName="root2" presStyleCnt="0"/>
      <dgm:spPr/>
    </dgm:pt>
    <dgm:pt modelId="{0AA5E60A-6A30-4C2A-B65F-2E30EBCC63E2}" type="pres">
      <dgm:prSet presAssocID="{E048C77F-8DD2-4463-9FEE-256905151214}" presName="LevelTwoTextNode" presStyleLbl="node4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50E211-C25F-4525-A33D-514E6E0A93B2}" type="pres">
      <dgm:prSet presAssocID="{E048C77F-8DD2-4463-9FEE-256905151214}" presName="level3hierChild" presStyleCnt="0"/>
      <dgm:spPr/>
    </dgm:pt>
  </dgm:ptLst>
  <dgm:cxnLst>
    <dgm:cxn modelId="{ABF2182C-84B3-42F2-BC0B-5005AAE0889A}" type="presOf" srcId="{3618F97B-B759-452C-AFDB-AC4CFE9C8C80}" destId="{3097CD3F-03E9-4960-9BBF-52A60AFFF78A}" srcOrd="1" destOrd="0" presId="urn:microsoft.com/office/officeart/2005/8/layout/hierarchy2"/>
    <dgm:cxn modelId="{73EE136C-F4A7-4B10-929A-8572B1FE2447}" type="presOf" srcId="{6A358B89-6415-4F5A-9525-5CF400FB46CB}" destId="{EE7E03B7-4504-493B-B816-539ED4297EFE}" srcOrd="0" destOrd="0" presId="urn:microsoft.com/office/officeart/2005/8/layout/hierarchy2"/>
    <dgm:cxn modelId="{B9264E9B-0F40-438D-B6F4-5A47F6C9A8C0}" srcId="{3DEA73B8-E98B-4297-8C68-9A1A7E06780F}" destId="{486B22C4-96F5-408F-9BC1-69C9EA966F51}" srcOrd="1" destOrd="0" parTransId="{2487DD43-5E0B-4B43-AEA3-FB4438A41D86}" sibTransId="{968E538E-0C65-4532-9E2B-EE6D0EAD0DF5}"/>
    <dgm:cxn modelId="{4E97DA00-E26C-43CF-95D6-C13E78D59E4D}" srcId="{614E1B61-794D-48DC-B691-FA7B107A9B60}" destId="{FE2BBE02-E45F-4DD9-A8E2-EEBB1F686C9E}" srcOrd="3" destOrd="0" parTransId="{B0159FD1-B333-42AF-B6D7-E36069A87776}" sibTransId="{4D44EF09-10DB-46E6-9F60-DD09994C69CE}"/>
    <dgm:cxn modelId="{9AFA5FEA-E7F1-4633-8E9F-6B2DE1233521}" type="presOf" srcId="{1530E7AB-EF05-4EEE-B54E-D165ED145419}" destId="{7DE1CF78-2A45-4A1B-9FDE-65709E068DD4}" srcOrd="0" destOrd="0" presId="urn:microsoft.com/office/officeart/2005/8/layout/hierarchy2"/>
    <dgm:cxn modelId="{79CCD0E2-A742-4B15-A6C5-331581EA9D9A}" type="presOf" srcId="{9A06E001-77D3-46EC-A162-E22D6B3F445F}" destId="{EB4B1595-8DE7-4D2D-9001-A7C9893A02E4}" srcOrd="0" destOrd="0" presId="urn:microsoft.com/office/officeart/2005/8/layout/hierarchy2"/>
    <dgm:cxn modelId="{F6AB8232-81B7-4618-A96D-0F67B77EB340}" type="presOf" srcId="{BF1A2B8B-2287-438E-AC9D-EB43C18B6D51}" destId="{378B4E7B-6724-4A1B-B82F-29B830BAF6E5}" srcOrd="0" destOrd="0" presId="urn:microsoft.com/office/officeart/2005/8/layout/hierarchy2"/>
    <dgm:cxn modelId="{5A314B23-7228-49DB-83D3-4BEBB2ECC454}" type="presOf" srcId="{E048C77F-8DD2-4463-9FEE-256905151214}" destId="{0AA5E60A-6A30-4C2A-B65F-2E30EBCC63E2}" srcOrd="0" destOrd="0" presId="urn:microsoft.com/office/officeart/2005/8/layout/hierarchy2"/>
    <dgm:cxn modelId="{D6813DDC-257D-4F62-A742-164640E8B4DC}" type="presOf" srcId="{4A226C68-3CFF-4F59-AC09-A90987C9113A}" destId="{A59F3DE0-1C16-4A62-B9E8-59213413B6CE}" srcOrd="0" destOrd="0" presId="urn:microsoft.com/office/officeart/2005/8/layout/hierarchy2"/>
    <dgm:cxn modelId="{46C8D21A-C256-4159-A316-17C277BCCE2D}" srcId="{4FA543ED-DA99-4D8A-8426-D0E29F82E352}" destId="{465E9803-7073-4B35-A06E-2D161ECA5BDD}" srcOrd="1" destOrd="0" parTransId="{3618F97B-B759-452C-AFDB-AC4CFE9C8C80}" sibTransId="{A4CD412F-0664-497F-BF1C-99BEC7754538}"/>
    <dgm:cxn modelId="{7676E954-8E99-45FF-A86C-2F26CE80650D}" srcId="{35B8E44B-3E55-41A3-9317-D15F8484500B}" destId="{4A226C68-3CFF-4F59-AC09-A90987C9113A}" srcOrd="1" destOrd="0" parTransId="{222E12F2-CC0E-422A-8FB1-5489EABEFB77}" sibTransId="{DC9A05AA-5020-425F-B22F-FE2A070B97AE}"/>
    <dgm:cxn modelId="{BACA9B18-6593-4E45-A765-CCBECC3241A6}" type="presOf" srcId="{3F5255ED-260A-4863-8FE8-E5AC5CB4DBD7}" destId="{A1A6E354-E243-4953-B26C-E2BA99B90679}" srcOrd="0" destOrd="0" presId="urn:microsoft.com/office/officeart/2005/8/layout/hierarchy2"/>
    <dgm:cxn modelId="{7BFAC752-6289-464C-892A-6A1F8355446D}" srcId="{35B8E44B-3E55-41A3-9317-D15F8484500B}" destId="{55197EBB-7B73-4CEC-B0A2-ADC1806810CC}" srcOrd="0" destOrd="0" parTransId="{9A06E001-77D3-46EC-A162-E22D6B3F445F}" sibTransId="{8E3B69DD-C528-4D36-B39C-0F0C56FA471F}"/>
    <dgm:cxn modelId="{ADF56101-25BF-42C2-99ED-4540985FA1AB}" type="presOf" srcId="{FE2BBE02-E45F-4DD9-A8E2-EEBB1F686C9E}" destId="{85D7E87A-C717-44C4-BC26-424A2D8E4080}" srcOrd="0" destOrd="0" presId="urn:microsoft.com/office/officeart/2005/8/layout/hierarchy2"/>
    <dgm:cxn modelId="{AA712434-012D-49CC-89CB-5FD6A6C04623}" type="presOf" srcId="{FB554606-4D7F-45E4-ADEB-98B877A50174}" destId="{94FE7916-49DC-459E-9E9E-FCCD3DA2AF6F}" srcOrd="0" destOrd="0" presId="urn:microsoft.com/office/officeart/2005/8/layout/hierarchy2"/>
    <dgm:cxn modelId="{7A6B42CB-6B61-4F89-9893-06A77C26C456}" type="presOf" srcId="{614E1B61-794D-48DC-B691-FA7B107A9B60}" destId="{933F1C53-C07C-44C8-B462-4025902F6687}" srcOrd="0" destOrd="0" presId="urn:microsoft.com/office/officeart/2005/8/layout/hierarchy2"/>
    <dgm:cxn modelId="{0521FE32-6060-44F3-9060-B8B220E2EC08}" srcId="{614E1B61-794D-48DC-B691-FA7B107A9B60}" destId="{1530E7AB-EF05-4EEE-B54E-D165ED145419}" srcOrd="1" destOrd="0" parTransId="{691F40EE-3CFB-4F9B-989C-2AAD4F07BEDD}" sibTransId="{2126AEE9-FA60-4E6F-A278-E01156034C39}"/>
    <dgm:cxn modelId="{CA862F01-97AE-493C-94E6-F4B75A00E7BE}" type="presOf" srcId="{13813A88-7953-494D-831B-07E3BEFF2754}" destId="{F4B8F040-644A-4AF9-BDF6-7F6E84973537}" srcOrd="0" destOrd="0" presId="urn:microsoft.com/office/officeart/2005/8/layout/hierarchy2"/>
    <dgm:cxn modelId="{B7C946EB-EEDF-4087-93ED-B5B448A831C0}" type="presOf" srcId="{35B8E44B-3E55-41A3-9317-D15F8484500B}" destId="{74C1D159-DF92-4E1B-87F6-0C0CD8A9FB63}" srcOrd="0" destOrd="0" presId="urn:microsoft.com/office/officeart/2005/8/layout/hierarchy2"/>
    <dgm:cxn modelId="{31F48004-8581-487A-BA41-7F2CA192ABC6}" type="presOf" srcId="{2487DD43-5E0B-4B43-AEA3-FB4438A41D86}" destId="{B564FC22-AA3C-4D41-8D51-ABADC35D7B6F}" srcOrd="1" destOrd="0" presId="urn:microsoft.com/office/officeart/2005/8/layout/hierarchy2"/>
    <dgm:cxn modelId="{2AD84E88-18D5-4B79-B75D-E865955F6029}" srcId="{2ED4637E-3347-43F9-B776-7900D236C610}" destId="{E048C77F-8DD2-4463-9FEE-256905151214}" srcOrd="0" destOrd="0" parTransId="{FF5203FB-9E3F-45E1-B421-8B756C29E3BA}" sibTransId="{175CF03B-5986-44D6-A061-4162E265DF9F}"/>
    <dgm:cxn modelId="{78875561-C18F-4B2B-A6A3-60FCBE683C4C}" type="presOf" srcId="{3DEA73B8-E98B-4297-8C68-9A1A7E06780F}" destId="{3F00AE99-15D4-467C-812B-02196DDBA317}" srcOrd="0" destOrd="0" presId="urn:microsoft.com/office/officeart/2005/8/layout/hierarchy2"/>
    <dgm:cxn modelId="{AF578703-868F-4B5B-914A-CAC5A7BEC05F}" type="presOf" srcId="{FF5203FB-9E3F-45E1-B421-8B756C29E3BA}" destId="{2F424E3E-3273-4C74-84FA-7888F9A90C84}" srcOrd="1" destOrd="0" presId="urn:microsoft.com/office/officeart/2005/8/layout/hierarchy2"/>
    <dgm:cxn modelId="{E12BEABC-2A73-4695-BF90-BD9608DB6DD9}" type="presOf" srcId="{B0159FD1-B333-42AF-B6D7-E36069A87776}" destId="{7CC3C430-CD08-4218-B582-155F606BCB1D}" srcOrd="0" destOrd="0" presId="urn:microsoft.com/office/officeart/2005/8/layout/hierarchy2"/>
    <dgm:cxn modelId="{90F92483-CC06-46B8-8921-C0A70303A85B}" type="presOf" srcId="{C4E86645-C718-4BF1-9BD8-531BD4EB6FB8}" destId="{9036620D-4A1D-422F-AAC0-F8473FD567C4}" srcOrd="0" destOrd="0" presId="urn:microsoft.com/office/officeart/2005/8/layout/hierarchy2"/>
    <dgm:cxn modelId="{A42F1F21-D940-4A90-9EA2-DF8A224EAD98}" srcId="{3DEA73B8-E98B-4297-8C68-9A1A7E06780F}" destId="{614E1B61-794D-48DC-B691-FA7B107A9B60}" srcOrd="0" destOrd="0" parTransId="{BF1A2B8B-2287-438E-AC9D-EB43C18B6D51}" sibTransId="{624AA1A0-F0BD-4CB5-BCF2-973E75F31633}"/>
    <dgm:cxn modelId="{98EB3B91-C46C-4B30-B30C-15D5EADCFDB0}" type="presOf" srcId="{465E9803-7073-4B35-A06E-2D161ECA5BDD}" destId="{0C359928-0C75-4AEC-BF8E-16B55BB1B8AB}" srcOrd="0" destOrd="0" presId="urn:microsoft.com/office/officeart/2005/8/layout/hierarchy2"/>
    <dgm:cxn modelId="{4411ADDA-790F-4D0A-9D59-F520EBF43897}" type="presOf" srcId="{55197EBB-7B73-4CEC-B0A2-ADC1806810CC}" destId="{9E216666-9A22-4A61-858D-52C7595D353F}" srcOrd="0" destOrd="0" presId="urn:microsoft.com/office/officeart/2005/8/layout/hierarchy2"/>
    <dgm:cxn modelId="{90CC2875-F9DA-4E20-8E44-D5D1138C0BA8}" type="presOf" srcId="{13813A88-7953-494D-831B-07E3BEFF2754}" destId="{DF911A5A-1019-40D6-9F29-22FA9FB0D308}" srcOrd="1" destOrd="0" presId="urn:microsoft.com/office/officeart/2005/8/layout/hierarchy2"/>
    <dgm:cxn modelId="{3BA7BF4A-64CD-4AE4-A1F5-EE2160BA0585}" type="presOf" srcId="{9A06E001-77D3-46EC-A162-E22D6B3F445F}" destId="{5A6299BE-2B4F-42B5-81B2-8303CBA61CE0}" srcOrd="1" destOrd="0" presId="urn:microsoft.com/office/officeart/2005/8/layout/hierarchy2"/>
    <dgm:cxn modelId="{2BC48B4E-8AAA-4702-9B9A-E227D573A628}" srcId="{9E112B5C-F68C-4893-AB78-F775CE5A1145}" destId="{3DEA73B8-E98B-4297-8C68-9A1A7E06780F}" srcOrd="0" destOrd="0" parTransId="{1E5F1677-EBFA-4ED2-A7E1-F9397EDDB2CB}" sibTransId="{EDFC0DC1-700D-404D-82CA-5E31D6579D04}"/>
    <dgm:cxn modelId="{84FC6CED-76C2-483D-BD8C-B8B027F1CCBC}" type="presOf" srcId="{222E12F2-CC0E-422A-8FB1-5489EABEFB77}" destId="{B680A58D-2BCE-444C-8582-999D7DCEE030}" srcOrd="0" destOrd="0" presId="urn:microsoft.com/office/officeart/2005/8/layout/hierarchy2"/>
    <dgm:cxn modelId="{63061DFB-92AB-42CA-96FC-136291FD8F70}" type="presOf" srcId="{F4AF4BC1-887C-4EBC-B0BD-02CC3AD99DB7}" destId="{074949E4-3E6D-4578-BFC5-FE606FBB9EED}" srcOrd="0" destOrd="0" presId="urn:microsoft.com/office/officeart/2005/8/layout/hierarchy2"/>
    <dgm:cxn modelId="{525C2D07-04B7-45D6-81A0-4344E43FDC51}" type="presOf" srcId="{6A358B89-6415-4F5A-9525-5CF400FB46CB}" destId="{7B3F6FB7-C84C-4DD0-B31C-809C2832935E}" srcOrd="1" destOrd="0" presId="urn:microsoft.com/office/officeart/2005/8/layout/hierarchy2"/>
    <dgm:cxn modelId="{A0FB5F6A-3D63-4995-8733-BBC674785C43}" type="presOf" srcId="{691F40EE-3CFB-4F9B-989C-2AAD4F07BEDD}" destId="{9CBEC15D-CCB0-48B2-B80B-D8C972C1B908}" srcOrd="0" destOrd="0" presId="urn:microsoft.com/office/officeart/2005/8/layout/hierarchy2"/>
    <dgm:cxn modelId="{2DC0E35F-6AA4-4D96-923E-AD7A9D340174}" type="presOf" srcId="{BF1A2B8B-2287-438E-AC9D-EB43C18B6D51}" destId="{C11A2BD4-902A-4C8F-B13F-ED5CB664594D}" srcOrd="1" destOrd="0" presId="urn:microsoft.com/office/officeart/2005/8/layout/hierarchy2"/>
    <dgm:cxn modelId="{9307D628-3BA2-4241-98F3-0615DE086599}" type="presOf" srcId="{12A63AEE-0D9D-4A23-88DC-C97FF2BCB0F8}" destId="{C5D4BA77-50EA-47DB-BF13-C7C6AD96E74C}" srcOrd="0" destOrd="0" presId="urn:microsoft.com/office/officeart/2005/8/layout/hierarchy2"/>
    <dgm:cxn modelId="{EAF1B05F-6655-403E-9503-4A9A88760CA3}" type="presOf" srcId="{2ED4637E-3347-43F9-B776-7900D236C610}" destId="{93815AA0-2C14-4832-9DEF-05EA76A2EE1F}" srcOrd="0" destOrd="0" presId="urn:microsoft.com/office/officeart/2005/8/layout/hierarchy2"/>
    <dgm:cxn modelId="{36A8E0EC-0BE5-4768-8F62-C116491D73B7}" type="presOf" srcId="{12A63AEE-0D9D-4A23-88DC-C97FF2BCB0F8}" destId="{6FE17559-E6B6-4B95-BE4B-4231D73D516D}" srcOrd="1" destOrd="0" presId="urn:microsoft.com/office/officeart/2005/8/layout/hierarchy2"/>
    <dgm:cxn modelId="{A57BB312-23D8-4374-BE63-E66DD2D327DF}" type="presOf" srcId="{4777905D-1F24-427C-AE27-6BAD17B9EA64}" destId="{48EAFAA2-5532-462C-BE97-A21E38EBFC86}" srcOrd="0" destOrd="0" presId="urn:microsoft.com/office/officeart/2005/8/layout/hierarchy2"/>
    <dgm:cxn modelId="{1012DFAD-8E1E-47CF-AB5C-8BF8B2122CD4}" srcId="{4FA543ED-DA99-4D8A-8426-D0E29F82E352}" destId="{3F5255ED-260A-4863-8FE8-E5AC5CB4DBD7}" srcOrd="0" destOrd="0" parTransId="{13813A88-7953-494D-831B-07E3BEFF2754}" sibTransId="{77760EB4-F18E-4F66-A5CA-11C9E87B9EEE}"/>
    <dgm:cxn modelId="{5D109681-1253-487E-962F-E8510562F4F0}" srcId="{614E1B61-794D-48DC-B691-FA7B107A9B60}" destId="{4FA543ED-DA99-4D8A-8426-D0E29F82E352}" srcOrd="0" destOrd="0" parTransId="{72F12E23-9978-42C6-9575-900CB743E093}" sibTransId="{6D2912AA-39F6-4B84-BAE6-DD4E2FC745A5}"/>
    <dgm:cxn modelId="{B0C77DD1-7A20-4863-99E3-9F902A376976}" type="presOf" srcId="{72F12E23-9978-42C6-9575-900CB743E093}" destId="{65D8C1B0-1B49-4146-BC28-FEBA5A5F05B7}" srcOrd="1" destOrd="0" presId="urn:microsoft.com/office/officeart/2005/8/layout/hierarchy2"/>
    <dgm:cxn modelId="{BE408C30-2958-4F73-A603-0B6B27A8E677}" srcId="{614E1B61-794D-48DC-B691-FA7B107A9B60}" destId="{35B8E44B-3E55-41A3-9317-D15F8484500B}" srcOrd="2" destOrd="0" parTransId="{12A63AEE-0D9D-4A23-88DC-C97FF2BCB0F8}" sibTransId="{A65360AD-D8BD-4AE1-9901-DAFD45B2D863}"/>
    <dgm:cxn modelId="{BAE3348B-EB7D-41CB-BB8C-1F70B435D299}" type="presOf" srcId="{2487DD43-5E0B-4B43-AEA3-FB4438A41D86}" destId="{54F1212A-D6A2-41EC-B8A5-5D9A2C602887}" srcOrd="0" destOrd="0" presId="urn:microsoft.com/office/officeart/2005/8/layout/hierarchy2"/>
    <dgm:cxn modelId="{9D451588-0077-4994-9C7D-8AE7F18B3E8B}" srcId="{486B22C4-96F5-408F-9BC1-69C9EA966F51}" destId="{2ED4637E-3347-43F9-B776-7900D236C610}" srcOrd="0" destOrd="0" parTransId="{6A358B89-6415-4F5A-9525-5CF400FB46CB}" sibTransId="{2E0762EC-7B89-4CB6-8122-24381727E256}"/>
    <dgm:cxn modelId="{22DD4F5E-5F80-4C17-A80C-AFE66CE0E113}" type="presOf" srcId="{B0159FD1-B333-42AF-B6D7-E36069A87776}" destId="{DE465BE6-4B68-46EA-9718-89D4335EB6F1}" srcOrd="1" destOrd="0" presId="urn:microsoft.com/office/officeart/2005/8/layout/hierarchy2"/>
    <dgm:cxn modelId="{ED5C2237-6645-46AA-B9ED-EDBFD5B6E634}" type="presOf" srcId="{486B22C4-96F5-408F-9BC1-69C9EA966F51}" destId="{071623DE-A9B2-40FB-8F7B-4A588B082025}" srcOrd="0" destOrd="0" presId="urn:microsoft.com/office/officeart/2005/8/layout/hierarchy2"/>
    <dgm:cxn modelId="{C05BA164-A1E4-43A8-9ADD-51F2FC9F560F}" type="presOf" srcId="{FF5203FB-9E3F-45E1-B421-8B756C29E3BA}" destId="{A4254590-BDD1-48E5-A22D-B7026E0EF987}" srcOrd="0" destOrd="0" presId="urn:microsoft.com/office/officeart/2005/8/layout/hierarchy2"/>
    <dgm:cxn modelId="{3D573923-02A0-44FC-B2BA-4B4581A8EA5A}" srcId="{1530E7AB-EF05-4EEE-B54E-D165ED145419}" destId="{4777905D-1F24-427C-AE27-6BAD17B9EA64}" srcOrd="0" destOrd="0" parTransId="{C4E86645-C718-4BF1-9BD8-531BD4EB6FB8}" sibTransId="{FE72CF78-192D-407B-9741-6D3799D97332}"/>
    <dgm:cxn modelId="{E053FB6C-A317-489E-99B4-F238EAAC8314}" type="presOf" srcId="{691F40EE-3CFB-4F9B-989C-2AAD4F07BEDD}" destId="{C197DC15-744D-47E7-954E-3B9C7AB35D5C}" srcOrd="1" destOrd="0" presId="urn:microsoft.com/office/officeart/2005/8/layout/hierarchy2"/>
    <dgm:cxn modelId="{161EFB35-A3D8-4B3E-AD3C-D8D78D939EAC}" srcId="{FE2BBE02-E45F-4DD9-A8E2-EEBB1F686C9E}" destId="{F4AF4BC1-887C-4EBC-B0BD-02CC3AD99DB7}" srcOrd="0" destOrd="0" parTransId="{FB554606-4D7F-45E4-ADEB-98B877A50174}" sibTransId="{44695B31-672B-4666-9767-0FFAF7857D25}"/>
    <dgm:cxn modelId="{A4C7C2C2-5F73-4EF3-BAAA-EBC79F58DFFA}" type="presOf" srcId="{4FA543ED-DA99-4D8A-8426-D0E29F82E352}" destId="{1667C216-B2C9-4D34-82E4-6C18BA0BE269}" srcOrd="0" destOrd="0" presId="urn:microsoft.com/office/officeart/2005/8/layout/hierarchy2"/>
    <dgm:cxn modelId="{9CD8B782-320F-439B-973D-EFD9E706A947}" type="presOf" srcId="{72F12E23-9978-42C6-9575-900CB743E093}" destId="{B469AA5E-C74B-430F-BBF6-B0E5A86BB837}" srcOrd="0" destOrd="0" presId="urn:microsoft.com/office/officeart/2005/8/layout/hierarchy2"/>
    <dgm:cxn modelId="{F3291030-7CD6-43E8-8E95-03DBED6D9C54}" type="presOf" srcId="{FB554606-4D7F-45E4-ADEB-98B877A50174}" destId="{3C346382-0D90-412F-A5B7-3D9853897021}" srcOrd="1" destOrd="0" presId="urn:microsoft.com/office/officeart/2005/8/layout/hierarchy2"/>
    <dgm:cxn modelId="{1C52EC7D-C60E-473C-8092-2CE061C93D68}" type="presOf" srcId="{9E112B5C-F68C-4893-AB78-F775CE5A1145}" destId="{02A843FA-EF06-4CB5-8629-2AA6EE3261C3}" srcOrd="0" destOrd="0" presId="urn:microsoft.com/office/officeart/2005/8/layout/hierarchy2"/>
    <dgm:cxn modelId="{564B8C9A-8E16-4ABB-B1A6-41CA5C6796CF}" type="presOf" srcId="{C4E86645-C718-4BF1-9BD8-531BD4EB6FB8}" destId="{91C30605-1E0E-447E-89AB-7B44BE3B5C2F}" srcOrd="1" destOrd="0" presId="urn:microsoft.com/office/officeart/2005/8/layout/hierarchy2"/>
    <dgm:cxn modelId="{D76C0E7B-A562-40AE-8866-B50651707C74}" type="presOf" srcId="{222E12F2-CC0E-422A-8FB1-5489EABEFB77}" destId="{CB12564C-6E23-4C78-9FA9-F3828AFA1F12}" srcOrd="1" destOrd="0" presId="urn:microsoft.com/office/officeart/2005/8/layout/hierarchy2"/>
    <dgm:cxn modelId="{D5BAD810-7304-4F7C-B20F-87E2ABB53D8A}" type="presOf" srcId="{3618F97B-B759-452C-AFDB-AC4CFE9C8C80}" destId="{7E74749B-AC3E-4F7F-9AE9-4943A7BB9AF2}" srcOrd="0" destOrd="0" presId="urn:microsoft.com/office/officeart/2005/8/layout/hierarchy2"/>
    <dgm:cxn modelId="{0654EDF7-637D-45CB-95B3-A64A7BB55B43}" type="presParOf" srcId="{02A843FA-EF06-4CB5-8629-2AA6EE3261C3}" destId="{1D32A3BD-DBF0-4010-BDE2-37A0F0547897}" srcOrd="0" destOrd="0" presId="urn:microsoft.com/office/officeart/2005/8/layout/hierarchy2"/>
    <dgm:cxn modelId="{6131538B-C4F8-415E-81AD-551D1B422483}" type="presParOf" srcId="{1D32A3BD-DBF0-4010-BDE2-37A0F0547897}" destId="{3F00AE99-15D4-467C-812B-02196DDBA317}" srcOrd="0" destOrd="0" presId="urn:microsoft.com/office/officeart/2005/8/layout/hierarchy2"/>
    <dgm:cxn modelId="{24E66DD0-76AE-448D-96BA-7A6FD90CB2DB}" type="presParOf" srcId="{1D32A3BD-DBF0-4010-BDE2-37A0F0547897}" destId="{47BE9B66-F705-41CC-A408-CD8E00BC9208}" srcOrd="1" destOrd="0" presId="urn:microsoft.com/office/officeart/2005/8/layout/hierarchy2"/>
    <dgm:cxn modelId="{2E7E26C9-6F37-4D5D-9E39-A16B8653D665}" type="presParOf" srcId="{47BE9B66-F705-41CC-A408-CD8E00BC9208}" destId="{378B4E7B-6724-4A1B-B82F-29B830BAF6E5}" srcOrd="0" destOrd="0" presId="urn:microsoft.com/office/officeart/2005/8/layout/hierarchy2"/>
    <dgm:cxn modelId="{E7C670EC-49F3-488F-8E3E-FB056425B0E7}" type="presParOf" srcId="{378B4E7B-6724-4A1B-B82F-29B830BAF6E5}" destId="{C11A2BD4-902A-4C8F-B13F-ED5CB664594D}" srcOrd="0" destOrd="0" presId="urn:microsoft.com/office/officeart/2005/8/layout/hierarchy2"/>
    <dgm:cxn modelId="{EF903E58-9B2D-4EED-929A-6FD3F0627E11}" type="presParOf" srcId="{47BE9B66-F705-41CC-A408-CD8E00BC9208}" destId="{BCE38AC4-097F-4EC1-B6AB-A749A05718B0}" srcOrd="1" destOrd="0" presId="urn:microsoft.com/office/officeart/2005/8/layout/hierarchy2"/>
    <dgm:cxn modelId="{48F95307-A2DC-4738-9893-407AC88C3500}" type="presParOf" srcId="{BCE38AC4-097F-4EC1-B6AB-A749A05718B0}" destId="{933F1C53-C07C-44C8-B462-4025902F6687}" srcOrd="0" destOrd="0" presId="urn:microsoft.com/office/officeart/2005/8/layout/hierarchy2"/>
    <dgm:cxn modelId="{4924871C-7D43-4256-8347-0FBDD9420128}" type="presParOf" srcId="{BCE38AC4-097F-4EC1-B6AB-A749A05718B0}" destId="{264804FC-5904-4793-8442-02FF38E6AE8C}" srcOrd="1" destOrd="0" presId="urn:microsoft.com/office/officeart/2005/8/layout/hierarchy2"/>
    <dgm:cxn modelId="{1543846E-6399-4AE4-A8C2-B24AD04B5E34}" type="presParOf" srcId="{264804FC-5904-4793-8442-02FF38E6AE8C}" destId="{B469AA5E-C74B-430F-BBF6-B0E5A86BB837}" srcOrd="0" destOrd="0" presId="urn:microsoft.com/office/officeart/2005/8/layout/hierarchy2"/>
    <dgm:cxn modelId="{6D3AC7F1-A7D1-46C6-B966-5AF165820DB8}" type="presParOf" srcId="{B469AA5E-C74B-430F-BBF6-B0E5A86BB837}" destId="{65D8C1B0-1B49-4146-BC28-FEBA5A5F05B7}" srcOrd="0" destOrd="0" presId="urn:microsoft.com/office/officeart/2005/8/layout/hierarchy2"/>
    <dgm:cxn modelId="{E8254858-B199-49DD-AFD0-B9B993714A1F}" type="presParOf" srcId="{264804FC-5904-4793-8442-02FF38E6AE8C}" destId="{3BDC059F-3EA2-409F-87A0-87677D46D50D}" srcOrd="1" destOrd="0" presId="urn:microsoft.com/office/officeart/2005/8/layout/hierarchy2"/>
    <dgm:cxn modelId="{8D56731C-0E1E-48E7-B4F3-BDCB2A8175E1}" type="presParOf" srcId="{3BDC059F-3EA2-409F-87A0-87677D46D50D}" destId="{1667C216-B2C9-4D34-82E4-6C18BA0BE269}" srcOrd="0" destOrd="0" presId="urn:microsoft.com/office/officeart/2005/8/layout/hierarchy2"/>
    <dgm:cxn modelId="{8F90DA24-6166-4C1E-AB26-5928E080F2AD}" type="presParOf" srcId="{3BDC059F-3EA2-409F-87A0-87677D46D50D}" destId="{3F2D1745-53F4-49BC-91A1-091FAB18B95E}" srcOrd="1" destOrd="0" presId="urn:microsoft.com/office/officeart/2005/8/layout/hierarchy2"/>
    <dgm:cxn modelId="{B2BC60D8-3288-45F8-8386-015012E12451}" type="presParOf" srcId="{3F2D1745-53F4-49BC-91A1-091FAB18B95E}" destId="{F4B8F040-644A-4AF9-BDF6-7F6E84973537}" srcOrd="0" destOrd="0" presId="urn:microsoft.com/office/officeart/2005/8/layout/hierarchy2"/>
    <dgm:cxn modelId="{139951EC-43BA-41A0-B749-AB9764FE2933}" type="presParOf" srcId="{F4B8F040-644A-4AF9-BDF6-7F6E84973537}" destId="{DF911A5A-1019-40D6-9F29-22FA9FB0D308}" srcOrd="0" destOrd="0" presId="urn:microsoft.com/office/officeart/2005/8/layout/hierarchy2"/>
    <dgm:cxn modelId="{55C39D10-EA7C-4AD1-B220-C733158A089C}" type="presParOf" srcId="{3F2D1745-53F4-49BC-91A1-091FAB18B95E}" destId="{C30593D9-E949-4445-B726-96C3D4A01D5C}" srcOrd="1" destOrd="0" presId="urn:microsoft.com/office/officeart/2005/8/layout/hierarchy2"/>
    <dgm:cxn modelId="{28E83887-ABF4-4E08-8853-3B9C66F2F075}" type="presParOf" srcId="{C30593D9-E949-4445-B726-96C3D4A01D5C}" destId="{A1A6E354-E243-4953-B26C-E2BA99B90679}" srcOrd="0" destOrd="0" presId="urn:microsoft.com/office/officeart/2005/8/layout/hierarchy2"/>
    <dgm:cxn modelId="{A79C7852-7F00-4DFF-A33B-3E0FBC4C48E4}" type="presParOf" srcId="{C30593D9-E949-4445-B726-96C3D4A01D5C}" destId="{03948831-22E0-44CB-88E7-7581821CFDD9}" srcOrd="1" destOrd="0" presId="urn:microsoft.com/office/officeart/2005/8/layout/hierarchy2"/>
    <dgm:cxn modelId="{079FC3B5-2AB0-427D-9A70-FBD4FC725F47}" type="presParOf" srcId="{3F2D1745-53F4-49BC-91A1-091FAB18B95E}" destId="{7E74749B-AC3E-4F7F-9AE9-4943A7BB9AF2}" srcOrd="2" destOrd="0" presId="urn:microsoft.com/office/officeart/2005/8/layout/hierarchy2"/>
    <dgm:cxn modelId="{9A3EE2B3-A54F-4DAE-8DD9-B61EB7A1AFEB}" type="presParOf" srcId="{7E74749B-AC3E-4F7F-9AE9-4943A7BB9AF2}" destId="{3097CD3F-03E9-4960-9BBF-52A60AFFF78A}" srcOrd="0" destOrd="0" presId="urn:microsoft.com/office/officeart/2005/8/layout/hierarchy2"/>
    <dgm:cxn modelId="{25C4305A-6260-435D-93F1-27879A0F8C64}" type="presParOf" srcId="{3F2D1745-53F4-49BC-91A1-091FAB18B95E}" destId="{6EAFE9E9-E33E-42F9-85D8-43D0A11295C1}" srcOrd="3" destOrd="0" presId="urn:microsoft.com/office/officeart/2005/8/layout/hierarchy2"/>
    <dgm:cxn modelId="{A3D181AA-E2E4-45DB-B56D-4672DD88EA84}" type="presParOf" srcId="{6EAFE9E9-E33E-42F9-85D8-43D0A11295C1}" destId="{0C359928-0C75-4AEC-BF8E-16B55BB1B8AB}" srcOrd="0" destOrd="0" presId="urn:microsoft.com/office/officeart/2005/8/layout/hierarchy2"/>
    <dgm:cxn modelId="{C3FC6E72-EADC-4598-9075-F53A9AA98549}" type="presParOf" srcId="{6EAFE9E9-E33E-42F9-85D8-43D0A11295C1}" destId="{932BD587-2FDD-47E3-8CB2-021F8C573FDE}" srcOrd="1" destOrd="0" presId="urn:microsoft.com/office/officeart/2005/8/layout/hierarchy2"/>
    <dgm:cxn modelId="{D9B047A3-ECF3-4D13-98B3-B3C4676BF9B5}" type="presParOf" srcId="{264804FC-5904-4793-8442-02FF38E6AE8C}" destId="{9CBEC15D-CCB0-48B2-B80B-D8C972C1B908}" srcOrd="2" destOrd="0" presId="urn:microsoft.com/office/officeart/2005/8/layout/hierarchy2"/>
    <dgm:cxn modelId="{0660FB61-6107-4772-B8FB-178550D93A16}" type="presParOf" srcId="{9CBEC15D-CCB0-48B2-B80B-D8C972C1B908}" destId="{C197DC15-744D-47E7-954E-3B9C7AB35D5C}" srcOrd="0" destOrd="0" presId="urn:microsoft.com/office/officeart/2005/8/layout/hierarchy2"/>
    <dgm:cxn modelId="{47093FC3-A0B8-46CB-A291-4A7D0A26D9F0}" type="presParOf" srcId="{264804FC-5904-4793-8442-02FF38E6AE8C}" destId="{728AF692-BD27-4F00-A4DD-8987BF8D4742}" srcOrd="3" destOrd="0" presId="urn:microsoft.com/office/officeart/2005/8/layout/hierarchy2"/>
    <dgm:cxn modelId="{6907FC8A-ECA1-48F0-B908-B9E12C4C1101}" type="presParOf" srcId="{728AF692-BD27-4F00-A4DD-8987BF8D4742}" destId="{7DE1CF78-2A45-4A1B-9FDE-65709E068DD4}" srcOrd="0" destOrd="0" presId="urn:microsoft.com/office/officeart/2005/8/layout/hierarchy2"/>
    <dgm:cxn modelId="{398ED63F-14C8-41FB-89C5-E325BB04339C}" type="presParOf" srcId="{728AF692-BD27-4F00-A4DD-8987BF8D4742}" destId="{E4B700B8-72BB-435E-A593-41B70351750C}" srcOrd="1" destOrd="0" presId="urn:microsoft.com/office/officeart/2005/8/layout/hierarchy2"/>
    <dgm:cxn modelId="{1B7306D7-C7E2-4BCE-BEED-024838FC7BD3}" type="presParOf" srcId="{E4B700B8-72BB-435E-A593-41B70351750C}" destId="{9036620D-4A1D-422F-AAC0-F8473FD567C4}" srcOrd="0" destOrd="0" presId="urn:microsoft.com/office/officeart/2005/8/layout/hierarchy2"/>
    <dgm:cxn modelId="{819E1038-E068-434F-88CE-6D1C09CE10CB}" type="presParOf" srcId="{9036620D-4A1D-422F-AAC0-F8473FD567C4}" destId="{91C30605-1E0E-447E-89AB-7B44BE3B5C2F}" srcOrd="0" destOrd="0" presId="urn:microsoft.com/office/officeart/2005/8/layout/hierarchy2"/>
    <dgm:cxn modelId="{5898C8D3-B2FF-44A8-86E2-27EC65BB9363}" type="presParOf" srcId="{E4B700B8-72BB-435E-A593-41B70351750C}" destId="{85CDD006-7FAF-4E55-BE82-29F685B3274F}" srcOrd="1" destOrd="0" presId="urn:microsoft.com/office/officeart/2005/8/layout/hierarchy2"/>
    <dgm:cxn modelId="{382EFEAA-5331-438D-8C7B-BE41E9716457}" type="presParOf" srcId="{85CDD006-7FAF-4E55-BE82-29F685B3274F}" destId="{48EAFAA2-5532-462C-BE97-A21E38EBFC86}" srcOrd="0" destOrd="0" presId="urn:microsoft.com/office/officeart/2005/8/layout/hierarchy2"/>
    <dgm:cxn modelId="{F60D92FD-A829-4B28-9F63-9C7C9009B95B}" type="presParOf" srcId="{85CDD006-7FAF-4E55-BE82-29F685B3274F}" destId="{46014C41-B614-4F7E-B272-4E8DA514716E}" srcOrd="1" destOrd="0" presId="urn:microsoft.com/office/officeart/2005/8/layout/hierarchy2"/>
    <dgm:cxn modelId="{01BF8E59-9AF4-4BB0-BB3B-2E8964D40EFC}" type="presParOf" srcId="{264804FC-5904-4793-8442-02FF38E6AE8C}" destId="{C5D4BA77-50EA-47DB-BF13-C7C6AD96E74C}" srcOrd="4" destOrd="0" presId="urn:microsoft.com/office/officeart/2005/8/layout/hierarchy2"/>
    <dgm:cxn modelId="{435F03C2-B703-4BE4-8AB4-48B5A6C6CACD}" type="presParOf" srcId="{C5D4BA77-50EA-47DB-BF13-C7C6AD96E74C}" destId="{6FE17559-E6B6-4B95-BE4B-4231D73D516D}" srcOrd="0" destOrd="0" presId="urn:microsoft.com/office/officeart/2005/8/layout/hierarchy2"/>
    <dgm:cxn modelId="{30E7262F-793B-49AF-973C-B17B76035723}" type="presParOf" srcId="{264804FC-5904-4793-8442-02FF38E6AE8C}" destId="{8A8B9377-E189-42D6-B9B5-27B99AD1BCD9}" srcOrd="5" destOrd="0" presId="urn:microsoft.com/office/officeart/2005/8/layout/hierarchy2"/>
    <dgm:cxn modelId="{F64A8724-64FB-488B-B07E-31DC4B4D8A88}" type="presParOf" srcId="{8A8B9377-E189-42D6-B9B5-27B99AD1BCD9}" destId="{74C1D159-DF92-4E1B-87F6-0C0CD8A9FB63}" srcOrd="0" destOrd="0" presId="urn:microsoft.com/office/officeart/2005/8/layout/hierarchy2"/>
    <dgm:cxn modelId="{28EB4166-9C96-491C-8417-B9AE10F13BF8}" type="presParOf" srcId="{8A8B9377-E189-42D6-B9B5-27B99AD1BCD9}" destId="{99F21817-6E30-40F9-9E57-F78793545A84}" srcOrd="1" destOrd="0" presId="urn:microsoft.com/office/officeart/2005/8/layout/hierarchy2"/>
    <dgm:cxn modelId="{F996D460-6F2B-448D-9D75-BFD47241269A}" type="presParOf" srcId="{99F21817-6E30-40F9-9E57-F78793545A84}" destId="{EB4B1595-8DE7-4D2D-9001-A7C9893A02E4}" srcOrd="0" destOrd="0" presId="urn:microsoft.com/office/officeart/2005/8/layout/hierarchy2"/>
    <dgm:cxn modelId="{888AE451-C347-410A-BB64-4F6FF953C594}" type="presParOf" srcId="{EB4B1595-8DE7-4D2D-9001-A7C9893A02E4}" destId="{5A6299BE-2B4F-42B5-81B2-8303CBA61CE0}" srcOrd="0" destOrd="0" presId="urn:microsoft.com/office/officeart/2005/8/layout/hierarchy2"/>
    <dgm:cxn modelId="{94726551-BD03-4E43-B784-7C40576F46E5}" type="presParOf" srcId="{99F21817-6E30-40F9-9E57-F78793545A84}" destId="{C5EE7C3E-0110-4559-A901-263D766BB534}" srcOrd="1" destOrd="0" presId="urn:microsoft.com/office/officeart/2005/8/layout/hierarchy2"/>
    <dgm:cxn modelId="{BA3DE2AA-F050-413D-A160-DF77255F5187}" type="presParOf" srcId="{C5EE7C3E-0110-4559-A901-263D766BB534}" destId="{9E216666-9A22-4A61-858D-52C7595D353F}" srcOrd="0" destOrd="0" presId="urn:microsoft.com/office/officeart/2005/8/layout/hierarchy2"/>
    <dgm:cxn modelId="{39DA1DBE-C74E-4E21-A7F3-51CC1D9439EB}" type="presParOf" srcId="{C5EE7C3E-0110-4559-A901-263D766BB534}" destId="{DB3068B1-21CD-4054-BF58-393F6EC4A338}" srcOrd="1" destOrd="0" presId="urn:microsoft.com/office/officeart/2005/8/layout/hierarchy2"/>
    <dgm:cxn modelId="{65E7F62F-4E32-4C72-B69E-326A95D6E8F5}" type="presParOf" srcId="{99F21817-6E30-40F9-9E57-F78793545A84}" destId="{B680A58D-2BCE-444C-8582-999D7DCEE030}" srcOrd="2" destOrd="0" presId="urn:microsoft.com/office/officeart/2005/8/layout/hierarchy2"/>
    <dgm:cxn modelId="{D3926B7B-E406-4DF5-8D89-A1CA9482A15B}" type="presParOf" srcId="{B680A58D-2BCE-444C-8582-999D7DCEE030}" destId="{CB12564C-6E23-4C78-9FA9-F3828AFA1F12}" srcOrd="0" destOrd="0" presId="urn:microsoft.com/office/officeart/2005/8/layout/hierarchy2"/>
    <dgm:cxn modelId="{8DDF9D58-907E-4CF5-9D3A-3F4C7D9CE144}" type="presParOf" srcId="{99F21817-6E30-40F9-9E57-F78793545A84}" destId="{2B7C6BFD-CC3A-4250-AA94-452FDDB92864}" srcOrd="3" destOrd="0" presId="urn:microsoft.com/office/officeart/2005/8/layout/hierarchy2"/>
    <dgm:cxn modelId="{A31A4B28-6F47-4019-8F15-368C941CFD3C}" type="presParOf" srcId="{2B7C6BFD-CC3A-4250-AA94-452FDDB92864}" destId="{A59F3DE0-1C16-4A62-B9E8-59213413B6CE}" srcOrd="0" destOrd="0" presId="urn:microsoft.com/office/officeart/2005/8/layout/hierarchy2"/>
    <dgm:cxn modelId="{2A73D4F3-1ED7-4E2D-A4EE-B43FABF62193}" type="presParOf" srcId="{2B7C6BFD-CC3A-4250-AA94-452FDDB92864}" destId="{1F4CD63E-027A-4858-9DF4-82AABF857F20}" srcOrd="1" destOrd="0" presId="urn:microsoft.com/office/officeart/2005/8/layout/hierarchy2"/>
    <dgm:cxn modelId="{878D1317-31BB-4521-8435-20BFD9383521}" type="presParOf" srcId="{264804FC-5904-4793-8442-02FF38E6AE8C}" destId="{7CC3C430-CD08-4218-B582-155F606BCB1D}" srcOrd="6" destOrd="0" presId="urn:microsoft.com/office/officeart/2005/8/layout/hierarchy2"/>
    <dgm:cxn modelId="{BF397F74-CF55-4801-8643-B5F2CD255F78}" type="presParOf" srcId="{7CC3C430-CD08-4218-B582-155F606BCB1D}" destId="{DE465BE6-4B68-46EA-9718-89D4335EB6F1}" srcOrd="0" destOrd="0" presId="urn:microsoft.com/office/officeart/2005/8/layout/hierarchy2"/>
    <dgm:cxn modelId="{FBC76433-701C-4151-841E-E3E6C40C8E0E}" type="presParOf" srcId="{264804FC-5904-4793-8442-02FF38E6AE8C}" destId="{55297581-90A3-4759-A962-6ACD27024EC3}" srcOrd="7" destOrd="0" presId="urn:microsoft.com/office/officeart/2005/8/layout/hierarchy2"/>
    <dgm:cxn modelId="{16E6062E-A267-4A21-9218-68D1247222E5}" type="presParOf" srcId="{55297581-90A3-4759-A962-6ACD27024EC3}" destId="{85D7E87A-C717-44C4-BC26-424A2D8E4080}" srcOrd="0" destOrd="0" presId="urn:microsoft.com/office/officeart/2005/8/layout/hierarchy2"/>
    <dgm:cxn modelId="{AA0064BF-BE9A-40D6-8070-55970A308A89}" type="presParOf" srcId="{55297581-90A3-4759-A962-6ACD27024EC3}" destId="{54F19354-3DA3-4F06-A3A7-4FF4F1ADDC51}" srcOrd="1" destOrd="0" presId="urn:microsoft.com/office/officeart/2005/8/layout/hierarchy2"/>
    <dgm:cxn modelId="{43E73779-F0DF-4F43-BBDD-97BBA4B86197}" type="presParOf" srcId="{54F19354-3DA3-4F06-A3A7-4FF4F1ADDC51}" destId="{94FE7916-49DC-459E-9E9E-FCCD3DA2AF6F}" srcOrd="0" destOrd="0" presId="urn:microsoft.com/office/officeart/2005/8/layout/hierarchy2"/>
    <dgm:cxn modelId="{3B53FB7C-6974-4CED-97A4-A511C13F5625}" type="presParOf" srcId="{94FE7916-49DC-459E-9E9E-FCCD3DA2AF6F}" destId="{3C346382-0D90-412F-A5B7-3D9853897021}" srcOrd="0" destOrd="0" presId="urn:microsoft.com/office/officeart/2005/8/layout/hierarchy2"/>
    <dgm:cxn modelId="{797D52FE-45C2-44AA-B9D1-A7464023360C}" type="presParOf" srcId="{54F19354-3DA3-4F06-A3A7-4FF4F1ADDC51}" destId="{6E4866AD-CA55-483A-82BF-AE59C86F92CA}" srcOrd="1" destOrd="0" presId="urn:microsoft.com/office/officeart/2005/8/layout/hierarchy2"/>
    <dgm:cxn modelId="{48264D3C-18CE-48D6-AF56-93704DBE17F0}" type="presParOf" srcId="{6E4866AD-CA55-483A-82BF-AE59C86F92CA}" destId="{074949E4-3E6D-4578-BFC5-FE606FBB9EED}" srcOrd="0" destOrd="0" presId="urn:microsoft.com/office/officeart/2005/8/layout/hierarchy2"/>
    <dgm:cxn modelId="{5BF6977B-DFA9-4703-B0A6-A4BFEFF69B30}" type="presParOf" srcId="{6E4866AD-CA55-483A-82BF-AE59C86F92CA}" destId="{ED805012-7DFF-478A-9477-BEBBBE9C5FC5}" srcOrd="1" destOrd="0" presId="urn:microsoft.com/office/officeart/2005/8/layout/hierarchy2"/>
    <dgm:cxn modelId="{5A7AAE41-53BA-43D2-BDB1-7F7EFFF4DF72}" type="presParOf" srcId="{47BE9B66-F705-41CC-A408-CD8E00BC9208}" destId="{54F1212A-D6A2-41EC-B8A5-5D9A2C602887}" srcOrd="2" destOrd="0" presId="urn:microsoft.com/office/officeart/2005/8/layout/hierarchy2"/>
    <dgm:cxn modelId="{1A499F08-0FE7-4E61-A0BE-905C707DD763}" type="presParOf" srcId="{54F1212A-D6A2-41EC-B8A5-5D9A2C602887}" destId="{B564FC22-AA3C-4D41-8D51-ABADC35D7B6F}" srcOrd="0" destOrd="0" presId="urn:microsoft.com/office/officeart/2005/8/layout/hierarchy2"/>
    <dgm:cxn modelId="{7F16D429-A324-444F-9F5B-C7526C3D2717}" type="presParOf" srcId="{47BE9B66-F705-41CC-A408-CD8E00BC9208}" destId="{83DDE943-D145-455A-A759-535B9E110360}" srcOrd="3" destOrd="0" presId="urn:microsoft.com/office/officeart/2005/8/layout/hierarchy2"/>
    <dgm:cxn modelId="{DD845911-6361-4849-B7B8-0206EB6ABC6B}" type="presParOf" srcId="{83DDE943-D145-455A-A759-535B9E110360}" destId="{071623DE-A9B2-40FB-8F7B-4A588B082025}" srcOrd="0" destOrd="0" presId="urn:microsoft.com/office/officeart/2005/8/layout/hierarchy2"/>
    <dgm:cxn modelId="{E29C0992-3049-4E72-BC90-DB918DCE99A0}" type="presParOf" srcId="{83DDE943-D145-455A-A759-535B9E110360}" destId="{66A23E08-8100-41F4-BA83-1E2AECB505AA}" srcOrd="1" destOrd="0" presId="urn:microsoft.com/office/officeart/2005/8/layout/hierarchy2"/>
    <dgm:cxn modelId="{7152CDBC-C8F6-4B13-9665-1899B86C11CB}" type="presParOf" srcId="{66A23E08-8100-41F4-BA83-1E2AECB505AA}" destId="{EE7E03B7-4504-493B-B816-539ED4297EFE}" srcOrd="0" destOrd="0" presId="urn:microsoft.com/office/officeart/2005/8/layout/hierarchy2"/>
    <dgm:cxn modelId="{82F59FA0-5AB2-481C-B4F2-47FEB72E424E}" type="presParOf" srcId="{EE7E03B7-4504-493B-B816-539ED4297EFE}" destId="{7B3F6FB7-C84C-4DD0-B31C-809C2832935E}" srcOrd="0" destOrd="0" presId="urn:microsoft.com/office/officeart/2005/8/layout/hierarchy2"/>
    <dgm:cxn modelId="{717312F0-3AD4-418E-87E7-234B282902B9}" type="presParOf" srcId="{66A23E08-8100-41F4-BA83-1E2AECB505AA}" destId="{D0D03B32-3374-4742-B9C3-6E07967C5D10}" srcOrd="1" destOrd="0" presId="urn:microsoft.com/office/officeart/2005/8/layout/hierarchy2"/>
    <dgm:cxn modelId="{EE18B92D-3B1F-4995-808A-DDAA644CF051}" type="presParOf" srcId="{D0D03B32-3374-4742-B9C3-6E07967C5D10}" destId="{93815AA0-2C14-4832-9DEF-05EA76A2EE1F}" srcOrd="0" destOrd="0" presId="urn:microsoft.com/office/officeart/2005/8/layout/hierarchy2"/>
    <dgm:cxn modelId="{6FDC38BF-25C5-46DC-9DE0-BF430CBD27D7}" type="presParOf" srcId="{D0D03B32-3374-4742-B9C3-6E07967C5D10}" destId="{5DEC8243-88D5-45E0-874C-4EA991F90C6F}" srcOrd="1" destOrd="0" presId="urn:microsoft.com/office/officeart/2005/8/layout/hierarchy2"/>
    <dgm:cxn modelId="{E98B69D4-2F51-47C1-BB24-BA1869B7F3AC}" type="presParOf" srcId="{5DEC8243-88D5-45E0-874C-4EA991F90C6F}" destId="{A4254590-BDD1-48E5-A22D-B7026E0EF987}" srcOrd="0" destOrd="0" presId="urn:microsoft.com/office/officeart/2005/8/layout/hierarchy2"/>
    <dgm:cxn modelId="{68A6A2B9-9D14-4C11-A66B-5F70D57AAEA4}" type="presParOf" srcId="{A4254590-BDD1-48E5-A22D-B7026E0EF987}" destId="{2F424E3E-3273-4C74-84FA-7888F9A90C84}" srcOrd="0" destOrd="0" presId="urn:microsoft.com/office/officeart/2005/8/layout/hierarchy2"/>
    <dgm:cxn modelId="{1FF2B449-6DC0-4ED3-988E-742CB0D6B146}" type="presParOf" srcId="{5DEC8243-88D5-45E0-874C-4EA991F90C6F}" destId="{D095B4E0-D6D8-4990-BC95-D43D6F50D0FB}" srcOrd="1" destOrd="0" presId="urn:microsoft.com/office/officeart/2005/8/layout/hierarchy2"/>
    <dgm:cxn modelId="{1F1EF575-4992-4F8D-A82B-9DDD014BA109}" type="presParOf" srcId="{D095B4E0-D6D8-4990-BC95-D43D6F50D0FB}" destId="{0AA5E60A-6A30-4C2A-B65F-2E30EBCC63E2}" srcOrd="0" destOrd="0" presId="urn:microsoft.com/office/officeart/2005/8/layout/hierarchy2"/>
    <dgm:cxn modelId="{BBE9981D-2C44-44BC-AC71-07156F20748F}" type="presParOf" srcId="{D095B4E0-D6D8-4990-BC95-D43D6F50D0FB}" destId="{7950E211-C25F-4525-A33D-514E6E0A93B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AE99-15D4-467C-812B-02196DDBA317}">
      <dsp:nvSpPr>
        <dsp:cNvPr id="0" name=""/>
        <dsp:cNvSpPr/>
      </dsp:nvSpPr>
      <dsp:spPr>
        <a:xfrm>
          <a:off x="826016" y="3162207"/>
          <a:ext cx="1255147" cy="627573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Text" lastClr="000000"/>
              </a:solidFill>
              <a:latin typeface="+mn-lt"/>
            </a:rPr>
            <a:t>Output</a:t>
          </a:r>
          <a:endParaRPr lang="en-US" sz="1600" b="1" kern="1200" dirty="0">
            <a:solidFill>
              <a:sysClr val="windowText" lastClr="000000"/>
            </a:solidFill>
            <a:latin typeface="+mn-lt"/>
          </a:endParaRPr>
        </a:p>
      </dsp:txBody>
      <dsp:txXfrm>
        <a:off x="844397" y="3180588"/>
        <a:ext cx="1218385" cy="590811"/>
      </dsp:txXfrm>
    </dsp:sp>
    <dsp:sp modelId="{378B4E7B-6724-4A1B-B82F-29B830BAF6E5}">
      <dsp:nvSpPr>
        <dsp:cNvPr id="0" name=""/>
        <dsp:cNvSpPr/>
      </dsp:nvSpPr>
      <dsp:spPr>
        <a:xfrm rot="17590528">
          <a:off x="1694331" y="2878234"/>
          <a:ext cx="1275724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275724" y="1137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solidFill>
              <a:sysClr val="windowText" lastClr="000000"/>
            </a:solidFill>
            <a:latin typeface="+mn-lt"/>
          </a:endParaRPr>
        </a:p>
      </dsp:txBody>
      <dsp:txXfrm>
        <a:off x="2300300" y="2857712"/>
        <a:ext cx="63786" cy="63786"/>
      </dsp:txXfrm>
    </dsp:sp>
    <dsp:sp modelId="{933F1C53-C07C-44C8-B462-4025902F6687}">
      <dsp:nvSpPr>
        <dsp:cNvPr id="0" name=""/>
        <dsp:cNvSpPr/>
      </dsp:nvSpPr>
      <dsp:spPr>
        <a:xfrm>
          <a:off x="2583223" y="1989429"/>
          <a:ext cx="1255147" cy="627573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Text" lastClr="000000"/>
              </a:solidFill>
              <a:latin typeface="+mn-lt"/>
            </a:rPr>
            <a:t>Digital(on/off, HIGH/LOW, 0,1)</a:t>
          </a:r>
          <a:endParaRPr lang="en-US" sz="1600" b="1" kern="1200" dirty="0">
            <a:solidFill>
              <a:sysClr val="windowText" lastClr="000000"/>
            </a:solidFill>
            <a:latin typeface="+mn-lt"/>
          </a:endParaRPr>
        </a:p>
      </dsp:txBody>
      <dsp:txXfrm>
        <a:off x="2601604" y="2007810"/>
        <a:ext cx="1218385" cy="590811"/>
      </dsp:txXfrm>
    </dsp:sp>
    <dsp:sp modelId="{B469AA5E-C74B-430F-BBF6-B0E5A86BB837}">
      <dsp:nvSpPr>
        <dsp:cNvPr id="0" name=""/>
        <dsp:cNvSpPr/>
      </dsp:nvSpPr>
      <dsp:spPr>
        <a:xfrm rot="17230830">
          <a:off x="3239555" y="1479921"/>
          <a:ext cx="1699688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699688" y="1137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>
            <a:latin typeface="+mn-lt"/>
          </a:endParaRPr>
        </a:p>
      </dsp:txBody>
      <dsp:txXfrm>
        <a:off x="4046907" y="1448800"/>
        <a:ext cx="84984" cy="84984"/>
      </dsp:txXfrm>
    </dsp:sp>
    <dsp:sp modelId="{1667C216-B2C9-4D34-82E4-6C18BA0BE269}">
      <dsp:nvSpPr>
        <dsp:cNvPr id="0" name=""/>
        <dsp:cNvSpPr/>
      </dsp:nvSpPr>
      <dsp:spPr>
        <a:xfrm>
          <a:off x="4340429" y="365582"/>
          <a:ext cx="1255147" cy="627573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Text" lastClr="000000"/>
              </a:solidFill>
              <a:latin typeface="+mn-lt"/>
            </a:rPr>
            <a:t>Light</a:t>
          </a:r>
          <a:endParaRPr lang="en-US" sz="1600" b="1" kern="1200" dirty="0">
            <a:solidFill>
              <a:sysClr val="windowText" lastClr="000000"/>
            </a:solidFill>
            <a:latin typeface="+mn-lt"/>
          </a:endParaRPr>
        </a:p>
      </dsp:txBody>
      <dsp:txXfrm>
        <a:off x="4358810" y="383963"/>
        <a:ext cx="1218385" cy="590811"/>
      </dsp:txXfrm>
    </dsp:sp>
    <dsp:sp modelId="{F4B8F040-644A-4AF9-BDF6-7F6E84973537}">
      <dsp:nvSpPr>
        <dsp:cNvPr id="0" name=""/>
        <dsp:cNvSpPr/>
      </dsp:nvSpPr>
      <dsp:spPr>
        <a:xfrm rot="19457599">
          <a:off x="5537462" y="487570"/>
          <a:ext cx="618287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618287" y="1137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latin typeface="+mn-lt"/>
          </a:endParaRPr>
        </a:p>
      </dsp:txBody>
      <dsp:txXfrm>
        <a:off x="5831149" y="483484"/>
        <a:ext cx="30914" cy="30914"/>
      </dsp:txXfrm>
    </dsp:sp>
    <dsp:sp modelId="{A1A6E354-E243-4953-B26C-E2BA99B90679}">
      <dsp:nvSpPr>
        <dsp:cNvPr id="0" name=""/>
        <dsp:cNvSpPr/>
      </dsp:nvSpPr>
      <dsp:spPr>
        <a:xfrm>
          <a:off x="6097635" y="4727"/>
          <a:ext cx="1255147" cy="627573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Text" lastClr="000000"/>
              </a:solidFill>
              <a:latin typeface="+mn-lt"/>
            </a:rPr>
            <a:t>LED</a:t>
          </a:r>
          <a:endParaRPr lang="en-US" sz="1600" b="1" kern="1200" dirty="0">
            <a:solidFill>
              <a:sysClr val="windowText" lastClr="000000"/>
            </a:solidFill>
            <a:latin typeface="+mn-lt"/>
          </a:endParaRPr>
        </a:p>
      </dsp:txBody>
      <dsp:txXfrm>
        <a:off x="6116016" y="23108"/>
        <a:ext cx="1218385" cy="590811"/>
      </dsp:txXfrm>
    </dsp:sp>
    <dsp:sp modelId="{7E74749B-AC3E-4F7F-9AE9-4943A7BB9AF2}">
      <dsp:nvSpPr>
        <dsp:cNvPr id="0" name=""/>
        <dsp:cNvSpPr/>
      </dsp:nvSpPr>
      <dsp:spPr>
        <a:xfrm rot="2142401">
          <a:off x="5537462" y="848425"/>
          <a:ext cx="618287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618287" y="11370"/>
              </a:lnTo>
            </a:path>
          </a:pathLst>
        </a:custGeom>
        <a:noFill/>
        <a:ln w="31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latin typeface="+mn-lt"/>
          </a:endParaRPr>
        </a:p>
      </dsp:txBody>
      <dsp:txXfrm>
        <a:off x="5831149" y="844339"/>
        <a:ext cx="30914" cy="30914"/>
      </dsp:txXfrm>
    </dsp:sp>
    <dsp:sp modelId="{0C359928-0C75-4AEC-BF8E-16B55BB1B8AB}">
      <dsp:nvSpPr>
        <dsp:cNvPr id="0" name=""/>
        <dsp:cNvSpPr/>
      </dsp:nvSpPr>
      <dsp:spPr>
        <a:xfrm>
          <a:off x="6097635" y="726437"/>
          <a:ext cx="1255147" cy="627573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Text" lastClr="000000"/>
              </a:solidFill>
              <a:latin typeface="+mn-lt"/>
            </a:rPr>
            <a:t>RGB LED</a:t>
          </a:r>
          <a:endParaRPr lang="en-US" sz="1600" b="1" kern="1200" dirty="0">
            <a:solidFill>
              <a:sysClr val="windowText" lastClr="000000"/>
            </a:solidFill>
            <a:latin typeface="+mn-lt"/>
          </a:endParaRPr>
        </a:p>
      </dsp:txBody>
      <dsp:txXfrm>
        <a:off x="6116016" y="744818"/>
        <a:ext cx="1218385" cy="590811"/>
      </dsp:txXfrm>
    </dsp:sp>
    <dsp:sp modelId="{9CBEC15D-CCB0-48B2-B80B-D8C972C1B908}">
      <dsp:nvSpPr>
        <dsp:cNvPr id="0" name=""/>
        <dsp:cNvSpPr/>
      </dsp:nvSpPr>
      <dsp:spPr>
        <a:xfrm rot="18770822">
          <a:off x="3720262" y="2021204"/>
          <a:ext cx="738274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738274" y="1137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latin typeface="+mn-lt"/>
          </a:endParaRPr>
        </a:p>
      </dsp:txBody>
      <dsp:txXfrm>
        <a:off x="4070943" y="2014118"/>
        <a:ext cx="36913" cy="36913"/>
      </dsp:txXfrm>
    </dsp:sp>
    <dsp:sp modelId="{7DE1CF78-2A45-4A1B-9FDE-65709E068DD4}">
      <dsp:nvSpPr>
        <dsp:cNvPr id="0" name=""/>
        <dsp:cNvSpPr/>
      </dsp:nvSpPr>
      <dsp:spPr>
        <a:xfrm>
          <a:off x="4340429" y="1448146"/>
          <a:ext cx="1255147" cy="627573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Text" lastClr="000000"/>
              </a:solidFill>
              <a:latin typeface="+mn-lt"/>
            </a:rPr>
            <a:t>Sound</a:t>
          </a:r>
          <a:endParaRPr lang="en-US" sz="1600" b="1" kern="1200" dirty="0">
            <a:solidFill>
              <a:sysClr val="windowText" lastClr="000000"/>
            </a:solidFill>
            <a:latin typeface="+mn-lt"/>
          </a:endParaRPr>
        </a:p>
      </dsp:txBody>
      <dsp:txXfrm>
        <a:off x="4358810" y="1466527"/>
        <a:ext cx="1218385" cy="590811"/>
      </dsp:txXfrm>
    </dsp:sp>
    <dsp:sp modelId="{9036620D-4A1D-422F-AAC0-F8473FD567C4}">
      <dsp:nvSpPr>
        <dsp:cNvPr id="0" name=""/>
        <dsp:cNvSpPr/>
      </dsp:nvSpPr>
      <dsp:spPr>
        <a:xfrm>
          <a:off x="5595576" y="1750563"/>
          <a:ext cx="502058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502058" y="1137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latin typeface="+mn-lt"/>
          </a:endParaRPr>
        </a:p>
      </dsp:txBody>
      <dsp:txXfrm>
        <a:off x="5834054" y="1749382"/>
        <a:ext cx="25102" cy="25102"/>
      </dsp:txXfrm>
    </dsp:sp>
    <dsp:sp modelId="{48EAFAA2-5532-462C-BE97-A21E38EBFC86}">
      <dsp:nvSpPr>
        <dsp:cNvPr id="0" name=""/>
        <dsp:cNvSpPr/>
      </dsp:nvSpPr>
      <dsp:spPr>
        <a:xfrm>
          <a:off x="6097635" y="1448146"/>
          <a:ext cx="1255147" cy="627573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ysClr val="windowText" lastClr="000000"/>
              </a:solidFill>
              <a:latin typeface="+mn-lt"/>
            </a:rPr>
            <a:t>Piezo</a:t>
          </a:r>
          <a:endParaRPr lang="en-US" sz="1600" b="1" kern="1200" dirty="0">
            <a:solidFill>
              <a:sysClr val="windowText" lastClr="000000"/>
            </a:solidFill>
            <a:latin typeface="+mn-lt"/>
          </a:endParaRPr>
        </a:p>
      </dsp:txBody>
      <dsp:txXfrm>
        <a:off x="6116016" y="1466527"/>
        <a:ext cx="1218385" cy="590811"/>
      </dsp:txXfrm>
    </dsp:sp>
    <dsp:sp modelId="{C5D4BA77-50EA-47DB-BF13-C7C6AD96E74C}">
      <dsp:nvSpPr>
        <dsp:cNvPr id="0" name=""/>
        <dsp:cNvSpPr/>
      </dsp:nvSpPr>
      <dsp:spPr>
        <a:xfrm rot="2829178">
          <a:off x="3720262" y="2562486"/>
          <a:ext cx="738274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738274" y="1137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latin typeface="+mn-lt"/>
          </a:endParaRPr>
        </a:p>
      </dsp:txBody>
      <dsp:txXfrm>
        <a:off x="4070943" y="2555400"/>
        <a:ext cx="36913" cy="36913"/>
      </dsp:txXfrm>
    </dsp:sp>
    <dsp:sp modelId="{74C1D159-DF92-4E1B-87F6-0C0CD8A9FB63}">
      <dsp:nvSpPr>
        <dsp:cNvPr id="0" name=""/>
        <dsp:cNvSpPr/>
      </dsp:nvSpPr>
      <dsp:spPr>
        <a:xfrm>
          <a:off x="4340429" y="2530711"/>
          <a:ext cx="1255147" cy="627573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Text" lastClr="000000"/>
              </a:solidFill>
              <a:latin typeface="+mn-lt"/>
            </a:rPr>
            <a:t>Movement</a:t>
          </a:r>
          <a:endParaRPr lang="en-US" sz="1600" b="1" kern="1200" dirty="0">
            <a:solidFill>
              <a:sysClr val="windowText" lastClr="000000"/>
            </a:solidFill>
            <a:latin typeface="+mn-lt"/>
          </a:endParaRPr>
        </a:p>
      </dsp:txBody>
      <dsp:txXfrm>
        <a:off x="4358810" y="2549092"/>
        <a:ext cx="1218385" cy="590811"/>
      </dsp:txXfrm>
    </dsp:sp>
    <dsp:sp modelId="{EB4B1595-8DE7-4D2D-9001-A7C9893A02E4}">
      <dsp:nvSpPr>
        <dsp:cNvPr id="0" name=""/>
        <dsp:cNvSpPr/>
      </dsp:nvSpPr>
      <dsp:spPr>
        <a:xfrm rot="19457599">
          <a:off x="5537462" y="2652700"/>
          <a:ext cx="618287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618287" y="1137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latin typeface="+mn-lt"/>
          </a:endParaRPr>
        </a:p>
      </dsp:txBody>
      <dsp:txXfrm>
        <a:off x="5831149" y="2648613"/>
        <a:ext cx="30914" cy="30914"/>
      </dsp:txXfrm>
    </dsp:sp>
    <dsp:sp modelId="{9E216666-9A22-4A61-858D-52C7595D353F}">
      <dsp:nvSpPr>
        <dsp:cNvPr id="0" name=""/>
        <dsp:cNvSpPr/>
      </dsp:nvSpPr>
      <dsp:spPr>
        <a:xfrm>
          <a:off x="6097635" y="2169856"/>
          <a:ext cx="1255147" cy="627573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Text" lastClr="000000"/>
              </a:solidFill>
              <a:latin typeface="+mn-lt"/>
            </a:rPr>
            <a:t>Standard Servo Motor</a:t>
          </a:r>
          <a:endParaRPr lang="en-US" sz="1600" b="1" kern="1200" dirty="0">
            <a:solidFill>
              <a:sysClr val="windowText" lastClr="000000"/>
            </a:solidFill>
            <a:latin typeface="+mn-lt"/>
          </a:endParaRPr>
        </a:p>
      </dsp:txBody>
      <dsp:txXfrm>
        <a:off x="6116016" y="2188237"/>
        <a:ext cx="1218385" cy="590811"/>
      </dsp:txXfrm>
    </dsp:sp>
    <dsp:sp modelId="{B680A58D-2BCE-444C-8582-999D7DCEE030}">
      <dsp:nvSpPr>
        <dsp:cNvPr id="0" name=""/>
        <dsp:cNvSpPr/>
      </dsp:nvSpPr>
      <dsp:spPr>
        <a:xfrm rot="2142401">
          <a:off x="5537462" y="3013555"/>
          <a:ext cx="618287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618287" y="1137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latin typeface="+mn-lt"/>
          </a:endParaRPr>
        </a:p>
      </dsp:txBody>
      <dsp:txXfrm>
        <a:off x="5831149" y="3009468"/>
        <a:ext cx="30914" cy="30914"/>
      </dsp:txXfrm>
    </dsp:sp>
    <dsp:sp modelId="{A59F3DE0-1C16-4A62-B9E8-59213413B6CE}">
      <dsp:nvSpPr>
        <dsp:cNvPr id="0" name=""/>
        <dsp:cNvSpPr/>
      </dsp:nvSpPr>
      <dsp:spPr>
        <a:xfrm>
          <a:off x="6097635" y="2891566"/>
          <a:ext cx="1255147" cy="627573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Text" lastClr="000000"/>
              </a:solidFill>
              <a:latin typeface="+mn-lt"/>
            </a:rPr>
            <a:t>Continuous Rotation Servo Motor</a:t>
          </a:r>
          <a:endParaRPr lang="en-US" sz="1600" b="1" kern="1200" dirty="0">
            <a:solidFill>
              <a:sysClr val="windowText" lastClr="000000"/>
            </a:solidFill>
            <a:latin typeface="+mn-lt"/>
          </a:endParaRPr>
        </a:p>
      </dsp:txBody>
      <dsp:txXfrm>
        <a:off x="6116016" y="2909947"/>
        <a:ext cx="1218385" cy="590811"/>
      </dsp:txXfrm>
    </dsp:sp>
    <dsp:sp modelId="{7CC3C430-CD08-4218-B582-155F606BCB1D}">
      <dsp:nvSpPr>
        <dsp:cNvPr id="0" name=""/>
        <dsp:cNvSpPr/>
      </dsp:nvSpPr>
      <dsp:spPr>
        <a:xfrm rot="4369170">
          <a:off x="3239555" y="3103768"/>
          <a:ext cx="1699688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699688" y="1137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>
            <a:latin typeface="+mn-lt"/>
          </a:endParaRPr>
        </a:p>
      </dsp:txBody>
      <dsp:txXfrm>
        <a:off x="4046907" y="3072647"/>
        <a:ext cx="84984" cy="84984"/>
      </dsp:txXfrm>
    </dsp:sp>
    <dsp:sp modelId="{85D7E87A-C717-44C4-BC26-424A2D8E4080}">
      <dsp:nvSpPr>
        <dsp:cNvPr id="0" name=""/>
        <dsp:cNvSpPr/>
      </dsp:nvSpPr>
      <dsp:spPr>
        <a:xfrm>
          <a:off x="4340429" y="3613276"/>
          <a:ext cx="1255147" cy="627573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Text" lastClr="000000"/>
              </a:solidFill>
              <a:latin typeface="+mn-lt"/>
            </a:rPr>
            <a:t>Wind</a:t>
          </a:r>
          <a:endParaRPr lang="en-US" sz="1600" b="1" kern="1200" dirty="0">
            <a:solidFill>
              <a:sysClr val="windowText" lastClr="000000"/>
            </a:solidFill>
            <a:latin typeface="+mn-lt"/>
          </a:endParaRPr>
        </a:p>
      </dsp:txBody>
      <dsp:txXfrm>
        <a:off x="4358810" y="3631657"/>
        <a:ext cx="1218385" cy="590811"/>
      </dsp:txXfrm>
    </dsp:sp>
    <dsp:sp modelId="{94FE7916-49DC-459E-9E9E-FCCD3DA2AF6F}">
      <dsp:nvSpPr>
        <dsp:cNvPr id="0" name=""/>
        <dsp:cNvSpPr/>
      </dsp:nvSpPr>
      <dsp:spPr>
        <a:xfrm>
          <a:off x="5595576" y="3915692"/>
          <a:ext cx="502058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502058" y="1137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latin typeface="+mn-lt"/>
          </a:endParaRPr>
        </a:p>
      </dsp:txBody>
      <dsp:txXfrm>
        <a:off x="5834054" y="3914511"/>
        <a:ext cx="25102" cy="25102"/>
      </dsp:txXfrm>
    </dsp:sp>
    <dsp:sp modelId="{074949E4-3E6D-4578-BFC5-FE606FBB9EED}">
      <dsp:nvSpPr>
        <dsp:cNvPr id="0" name=""/>
        <dsp:cNvSpPr/>
      </dsp:nvSpPr>
      <dsp:spPr>
        <a:xfrm>
          <a:off x="6097635" y="3613276"/>
          <a:ext cx="1255147" cy="627573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Text" lastClr="000000"/>
              </a:solidFill>
              <a:latin typeface="+mn-lt"/>
            </a:rPr>
            <a:t>Fan</a:t>
          </a:r>
          <a:endParaRPr lang="en-US" sz="1600" b="1" kern="1200" dirty="0">
            <a:solidFill>
              <a:sysClr val="windowText" lastClr="000000"/>
            </a:solidFill>
            <a:latin typeface="+mn-lt"/>
          </a:endParaRPr>
        </a:p>
      </dsp:txBody>
      <dsp:txXfrm>
        <a:off x="6116016" y="3631657"/>
        <a:ext cx="1218385" cy="590811"/>
      </dsp:txXfrm>
    </dsp:sp>
    <dsp:sp modelId="{54F1212A-D6A2-41EC-B8A5-5D9A2C602887}">
      <dsp:nvSpPr>
        <dsp:cNvPr id="0" name=""/>
        <dsp:cNvSpPr/>
      </dsp:nvSpPr>
      <dsp:spPr>
        <a:xfrm rot="4009472">
          <a:off x="1694331" y="4051012"/>
          <a:ext cx="1275724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275724" y="1137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latin typeface="+mn-lt"/>
          </a:endParaRPr>
        </a:p>
      </dsp:txBody>
      <dsp:txXfrm>
        <a:off x="2300300" y="4030490"/>
        <a:ext cx="63786" cy="63786"/>
      </dsp:txXfrm>
    </dsp:sp>
    <dsp:sp modelId="{071623DE-A9B2-40FB-8F7B-4A588B082025}">
      <dsp:nvSpPr>
        <dsp:cNvPr id="0" name=""/>
        <dsp:cNvSpPr/>
      </dsp:nvSpPr>
      <dsp:spPr>
        <a:xfrm>
          <a:off x="2583223" y="4334985"/>
          <a:ext cx="1255147" cy="627573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Text" lastClr="000000"/>
              </a:solidFill>
              <a:latin typeface="+mn-lt"/>
            </a:rPr>
            <a:t>Analog(0-255)</a:t>
          </a:r>
          <a:endParaRPr lang="en-US" sz="1600" b="1" kern="1200" dirty="0">
            <a:solidFill>
              <a:sysClr val="windowText" lastClr="000000"/>
            </a:solidFill>
            <a:latin typeface="+mn-lt"/>
          </a:endParaRPr>
        </a:p>
      </dsp:txBody>
      <dsp:txXfrm>
        <a:off x="2601604" y="4353366"/>
        <a:ext cx="1218385" cy="590811"/>
      </dsp:txXfrm>
    </dsp:sp>
    <dsp:sp modelId="{EE7E03B7-4504-493B-B816-539ED4297EFE}">
      <dsp:nvSpPr>
        <dsp:cNvPr id="0" name=""/>
        <dsp:cNvSpPr/>
      </dsp:nvSpPr>
      <dsp:spPr>
        <a:xfrm>
          <a:off x="3838370" y="4637402"/>
          <a:ext cx="502058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502058" y="1137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latin typeface="+mn-lt"/>
          </a:endParaRPr>
        </a:p>
      </dsp:txBody>
      <dsp:txXfrm>
        <a:off x="4076848" y="4636221"/>
        <a:ext cx="25102" cy="25102"/>
      </dsp:txXfrm>
    </dsp:sp>
    <dsp:sp modelId="{93815AA0-2C14-4832-9DEF-05EA76A2EE1F}">
      <dsp:nvSpPr>
        <dsp:cNvPr id="0" name=""/>
        <dsp:cNvSpPr/>
      </dsp:nvSpPr>
      <dsp:spPr>
        <a:xfrm>
          <a:off x="4340429" y="4334985"/>
          <a:ext cx="1255147" cy="627573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Text" lastClr="000000"/>
              </a:solidFill>
              <a:latin typeface="+mn-lt"/>
            </a:rPr>
            <a:t>Light</a:t>
          </a:r>
          <a:endParaRPr lang="en-US" sz="1600" b="1" kern="1200" dirty="0">
            <a:solidFill>
              <a:sysClr val="windowText" lastClr="000000"/>
            </a:solidFill>
            <a:latin typeface="+mn-lt"/>
          </a:endParaRPr>
        </a:p>
      </dsp:txBody>
      <dsp:txXfrm>
        <a:off x="4358810" y="4353366"/>
        <a:ext cx="1218385" cy="590811"/>
      </dsp:txXfrm>
    </dsp:sp>
    <dsp:sp modelId="{A4254590-BDD1-48E5-A22D-B7026E0EF987}">
      <dsp:nvSpPr>
        <dsp:cNvPr id="0" name=""/>
        <dsp:cNvSpPr/>
      </dsp:nvSpPr>
      <dsp:spPr>
        <a:xfrm>
          <a:off x="5595576" y="4637402"/>
          <a:ext cx="502058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502058" y="1137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latin typeface="+mn-lt"/>
          </a:endParaRPr>
        </a:p>
      </dsp:txBody>
      <dsp:txXfrm>
        <a:off x="5834054" y="4636221"/>
        <a:ext cx="25102" cy="25102"/>
      </dsp:txXfrm>
    </dsp:sp>
    <dsp:sp modelId="{0AA5E60A-6A30-4C2A-B65F-2E30EBCC63E2}">
      <dsp:nvSpPr>
        <dsp:cNvPr id="0" name=""/>
        <dsp:cNvSpPr/>
      </dsp:nvSpPr>
      <dsp:spPr>
        <a:xfrm>
          <a:off x="6097635" y="4334985"/>
          <a:ext cx="1255147" cy="627573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Text" lastClr="000000"/>
              </a:solidFill>
              <a:latin typeface="+mn-lt"/>
            </a:rPr>
            <a:t>LED-Light Intensity</a:t>
          </a:r>
          <a:endParaRPr lang="en-US" sz="1600" b="1" kern="1200" dirty="0">
            <a:solidFill>
              <a:sysClr val="windowText" lastClr="000000"/>
            </a:solidFill>
            <a:latin typeface="+mn-lt"/>
          </a:endParaRPr>
        </a:p>
      </dsp:txBody>
      <dsp:txXfrm>
        <a:off x="6116016" y="4353366"/>
        <a:ext cx="1218385" cy="590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9138" y="0"/>
            <a:ext cx="443388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3700"/>
            <a:ext cx="44338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9138" y="6743700"/>
            <a:ext cx="443388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smtClean="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F8720FD9-120A-45D0-BD27-F980DB659080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91346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kumimoji="1" sz="13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800725" y="0"/>
            <a:ext cx="44338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kumimoji="1" sz="13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1688" y="533400"/>
            <a:ext cx="3549650" cy="266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3663" y="3373438"/>
            <a:ext cx="7507287" cy="319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5288"/>
            <a:ext cx="443388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kumimoji="1" sz="13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00725" y="6745288"/>
            <a:ext cx="443388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kumimoji="1" sz="1300" smtClean="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98EEF703-A619-4889-95DC-465EFE4F83EA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682907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charset="0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dirty="0" smtClean="0"/>
              <a:t>Each pin operates at 5V and can provide or receive a maximum of 40mA</a:t>
            </a:r>
            <a:r>
              <a:rPr lang="en-US" altLang="zh-TW" dirty="0" smtClean="0"/>
              <a:t>.</a:t>
            </a:r>
            <a:endParaRPr lang="zh-TW" altLang="zh-TW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PWM: W</a:t>
            </a:r>
            <a:r>
              <a:rPr lang="zh-TW" altLang="zh-TW" dirty="0" smtClean="0"/>
              <a:t>ith duty cycle between 0 (off) to 255 (on)</a:t>
            </a:r>
            <a:r>
              <a:rPr lang="en-US" altLang="zh-TW" dirty="0" smtClean="0"/>
              <a:t> and </a:t>
            </a:r>
            <a:r>
              <a:rPr lang="zh-TW" altLang="zh-TW" dirty="0" smtClean="0"/>
              <a:t>frequency </a:t>
            </a:r>
            <a:r>
              <a:rPr lang="en-US" altLang="zh-TW" dirty="0" smtClean="0"/>
              <a:t>of</a:t>
            </a:r>
            <a:r>
              <a:rPr lang="zh-TW" altLang="zh-TW" dirty="0" smtClean="0"/>
              <a:t> 980</a:t>
            </a:r>
            <a:r>
              <a:rPr lang="en-US" altLang="zh-TW" dirty="0" smtClean="0"/>
              <a:t> </a:t>
            </a:r>
            <a:r>
              <a:rPr lang="zh-TW" altLang="zh-TW" dirty="0" smtClean="0"/>
              <a:t>Hz on pins 5 and 6 and 490</a:t>
            </a:r>
            <a:r>
              <a:rPr lang="en-US" altLang="zh-TW" dirty="0" smtClean="0"/>
              <a:t> </a:t>
            </a:r>
            <a:r>
              <a:rPr lang="zh-TW" altLang="zh-TW" dirty="0" smtClean="0"/>
              <a:t>Hz for other pins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dirty="0" smtClean="0"/>
              <a:t>The PWM square wave at various duty cycles can be used to simulate "analog" output (e.g., to control the brightness of LED or speed of motor). </a:t>
            </a:r>
            <a:endParaRPr lang="en-US" altLang="zh-TW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ADC: </a:t>
            </a:r>
            <a:r>
              <a:rPr lang="zh-TW" altLang="zh-TW" dirty="0" smtClean="0"/>
              <a:t>The upper range can be changed using the AREF pin and analogReference()</a:t>
            </a:r>
            <a:r>
              <a:rPr lang="en-US" altLang="zh-TW" dirty="0" smtClean="0"/>
              <a:t> </a:t>
            </a:r>
            <a:r>
              <a:rPr lang="zh-TW" altLang="zh-TW" dirty="0" smtClean="0"/>
              <a:t>function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EF703-A619-4889-95DC-465EFE4F83EA}" type="slidenum">
              <a:rPr lang="zh-TW" altLang="en-US" smtClean="0"/>
              <a:pPr>
                <a:defRPr/>
              </a:pPr>
              <a:t>4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234243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283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2554285-D802-4A9D-8B75-C0FE756CFB53}" type="slidenum">
              <a:rPr lang="en-US" altLang="zh-TW">
                <a:latin typeface="Calibri" panose="020F0502020204030204" pitchFamily="34" charset="0"/>
              </a:rPr>
              <a:pPr eaLnBrk="1" hangingPunct="1"/>
              <a:t>25</a:t>
            </a:fld>
            <a:endParaRPr lang="en-US" altLang="zh-TW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008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FE697CC-8AD3-4258-9A49-68299341204C}" type="slidenum">
              <a:rPr lang="en-US" altLang="zh-TW"/>
              <a:pPr eaLnBrk="1" hangingPunct="1"/>
              <a:t>27</a:t>
            </a:fld>
            <a:endParaRPr lang="en-US" altLang="zh-TW"/>
          </a:p>
        </p:txBody>
      </p:sp>
      <p:sp>
        <p:nvSpPr>
          <p:cNvPr id="337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805947B-8CC7-4665-A430-8FC88C60C209}" type="slidenum">
              <a:rPr lang="en-US" altLang="zh-TW" sz="1200">
                <a:latin typeface="Calibri" panose="020F0502020204030204" pitchFamily="34" charset="0"/>
              </a:rPr>
              <a:pPr algn="r" eaLnBrk="1" hangingPunct="1"/>
              <a:t>27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844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http://garretlab.web.fc2.com/</a:t>
            </a:r>
            <a:r>
              <a:rPr kumimoji="1" lang="en-US" altLang="zh-TW" dirty="0" err="1" smtClean="0"/>
              <a:t>en</a:t>
            </a:r>
            <a:r>
              <a:rPr kumimoji="1" lang="en-US" altLang="zh-TW" dirty="0" smtClean="0"/>
              <a:t>/</a:t>
            </a:r>
            <a:r>
              <a:rPr kumimoji="1" lang="en-US" altLang="zh-TW" dirty="0" err="1" smtClean="0"/>
              <a:t>arduino</a:t>
            </a:r>
            <a:r>
              <a:rPr kumimoji="1" lang="en-US" altLang="zh-TW" dirty="0" smtClean="0"/>
              <a:t>/inside/</a:t>
            </a:r>
            <a:r>
              <a:rPr kumimoji="1" lang="en-US" altLang="zh-TW" dirty="0" err="1" smtClean="0"/>
              <a:t>arduino</a:t>
            </a:r>
            <a:r>
              <a:rPr kumimoji="1" lang="en-US" altLang="zh-TW" dirty="0" smtClean="0"/>
              <a:t>/</a:t>
            </a:r>
            <a:r>
              <a:rPr kumimoji="1" lang="en-US" altLang="zh-TW" dirty="0" err="1" smtClean="0"/>
              <a:t>wiring_digital.c</a:t>
            </a:r>
            <a:r>
              <a:rPr kumimoji="1" lang="en-US" altLang="zh-TW" dirty="0" smtClean="0"/>
              <a:t>/</a:t>
            </a:r>
            <a:r>
              <a:rPr kumimoji="1" lang="en-US" altLang="zh-TW" dirty="0" err="1" smtClean="0"/>
              <a:t>digitalWrite.html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EF703-A619-4889-95DC-465EFE4F83EA}" type="slidenum">
              <a:rPr lang="zh-TW" altLang="en-US" smtClean="0"/>
              <a:pPr>
                <a:defRPr/>
              </a:pPr>
              <a:t>28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654760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1B73975-6606-461B-BCFF-EAF3A418E965}" type="slidenum">
              <a:rPr lang="en-US" altLang="zh-TW" sz="1200"/>
              <a:pPr eaLnBrk="1" hangingPunct="1"/>
              <a:t>34</a:t>
            </a:fld>
            <a:endParaRPr lang="en-US" altLang="zh-TW" sz="1200"/>
          </a:p>
        </p:txBody>
      </p:sp>
      <p:sp>
        <p:nvSpPr>
          <p:cNvPr id="23553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1600">
                <a:solidFill>
                  <a:srgbClr val="000000"/>
                </a:solidFill>
                <a:latin typeface="Arial" charset="0"/>
                <a:cs typeface="+mn-cs"/>
              </a:rPr>
              <a:t>Find a good explanation or modify the circuit to be more visual.</a:t>
            </a:r>
          </a:p>
        </p:txBody>
      </p:sp>
    </p:spTree>
    <p:extLst>
      <p:ext uri="{BB962C8B-B14F-4D97-AF65-F5344CB8AC3E}">
        <p14:creationId xmlns:p14="http://schemas.microsoft.com/office/powerpoint/2010/main" val="2605636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圖連接到的是</a:t>
            </a:r>
            <a:r>
              <a:rPr lang="en-US" altLang="zh-TW" dirty="0" smtClean="0"/>
              <a:t>pin3 </a:t>
            </a:r>
            <a:r>
              <a:rPr lang="zh-TW" altLang="en-US" dirty="0" smtClean="0"/>
              <a:t>這可以在程式裡改 把</a:t>
            </a:r>
            <a:r>
              <a:rPr lang="en-US" altLang="zh-TW" dirty="0" smtClean="0"/>
              <a:t>output</a:t>
            </a:r>
            <a:r>
              <a:rPr lang="zh-TW" altLang="en-US" dirty="0" smtClean="0"/>
              <a:t> </a:t>
            </a:r>
            <a:r>
              <a:rPr lang="en-US" altLang="zh-TW" dirty="0" smtClean="0"/>
              <a:t>pin</a:t>
            </a:r>
            <a:r>
              <a:rPr lang="zh-TW" altLang="en-US" dirty="0" smtClean="0"/>
              <a:t>改成</a:t>
            </a:r>
            <a:r>
              <a:rPr lang="en-US" altLang="zh-TW" dirty="0" smtClean="0"/>
              <a:t>3</a:t>
            </a:r>
            <a:r>
              <a:rPr lang="zh-TW" altLang="en-US" dirty="0" smtClean="0"/>
              <a:t>即可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EF703-A619-4889-95DC-465EFE4F83EA}" type="slidenum">
              <a:rPr lang="zh-TW" altLang="en-US" smtClean="0"/>
              <a:pPr>
                <a:defRPr/>
              </a:pPr>
              <a:t>35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90467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baseline="0" dirty="0" smtClean="0"/>
              <a:t>Turn on the LED when Button pressed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EF703-A619-4889-95DC-465EFE4F83EA}" type="slidenum">
              <a:rPr lang="zh-TW" altLang="en-US" smtClean="0"/>
              <a:pPr>
                <a:defRPr/>
              </a:pPr>
              <a:t>36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81178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sz="1200" kern="1200" dirty="0" smtClean="0">
                <a:solidFill>
                  <a:schemeClr val="tx1"/>
                </a:solidFill>
                <a:latin typeface="Times New Roman" charset="0"/>
                <a:ea typeface="新細明體" charset="0"/>
                <a:cs typeface="新細明體" charset="0"/>
              </a:rPr>
              <a:t>We can change the Timer behavior through the timer register</a:t>
            </a:r>
          </a:p>
          <a:p>
            <a:r>
              <a:rPr kumimoji="1" lang="en-US" altLang="zh-TW" dirty="0" smtClean="0"/>
              <a:t>TCNT: </a:t>
            </a:r>
            <a:r>
              <a:rPr kumimoji="1" lang="zh-TW" altLang="en-US" dirty="0" smtClean="0"/>
              <a:t>儲存要</a:t>
            </a:r>
            <a:r>
              <a:rPr kumimoji="1" lang="en-US" altLang="zh-TW" dirty="0" smtClean="0"/>
              <a:t> count </a:t>
            </a:r>
            <a:r>
              <a:rPr kumimoji="1" lang="zh-TW" altLang="en-US" dirty="0" smtClean="0"/>
              <a:t>的</a:t>
            </a:r>
            <a:r>
              <a:rPr kumimoji="1" lang="en-US" altLang="zh-TW" dirty="0" smtClean="0"/>
              <a:t> value</a:t>
            </a:r>
            <a:endParaRPr kumimoji="1"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EF703-A619-4889-95DC-465EFE4F83EA}" type="slidenum">
              <a:rPr lang="zh-TW" altLang="en-US" smtClean="0"/>
              <a:pPr>
                <a:defRPr/>
              </a:pPr>
              <a:t>45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209811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EF703-A619-4889-95DC-465EFE4F83EA}" type="slidenum">
              <a:rPr lang="zh-TW" altLang="en-US" smtClean="0"/>
              <a:pPr>
                <a:defRPr/>
              </a:pPr>
              <a:t>57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9876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0" y="6138863"/>
            <a:ext cx="9144000" cy="719137"/>
          </a:xfrm>
          <a:prstGeom prst="rect">
            <a:avLst/>
          </a:prstGeom>
          <a:solidFill>
            <a:srgbClr val="7F10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kumimoji="1" lang="zh-TW" altLang="en-US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5" name="Picture 11" descr="清大LOGO(鳥)"/>
          <p:cNvPicPr>
            <a:picLocks noChangeAspect="1" noChangeArrowheads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16192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清大書法字 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6210300"/>
            <a:ext cx="2087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682625" y="6553200"/>
            <a:ext cx="2520950" cy="304800"/>
          </a:xfrm>
          <a:prstGeom prst="rect">
            <a:avLst/>
          </a:prstGeom>
          <a:noFill/>
          <a:ln>
            <a:noFill/>
          </a:ln>
          <a:effectLst>
            <a:prstShdw prst="shdw17" dist="17961" dir="13500000">
              <a:srgbClr val="993D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kumimoji="1" lang="en-US" altLang="zh-TW" sz="14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National Tsing Hua University</a:t>
            </a:r>
          </a:p>
        </p:txBody>
      </p:sp>
      <p:pic>
        <p:nvPicPr>
          <p:cNvPr id="8" name="Picture 13" descr="清大LOGO(圓)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81725"/>
            <a:ext cx="6842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92150"/>
            <a:ext cx="8010525" cy="2382838"/>
          </a:xfrm>
        </p:spPr>
        <p:txBody>
          <a:bodyPr/>
          <a:lstStyle>
            <a:lvl1pPr algn="ctr">
              <a:lnSpc>
                <a:spcPct val="100000"/>
              </a:lnSpc>
              <a:defRPr sz="4400"/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716338"/>
            <a:ext cx="7778750" cy="1584325"/>
          </a:xfrm>
        </p:spPr>
        <p:txBody>
          <a:bodyPr/>
          <a:lstStyle>
            <a:lvl1pPr marL="0" indent="0" algn="ctr">
              <a:spcBef>
                <a:spcPct val="15000"/>
              </a:spcBef>
              <a:buFontTx/>
              <a:buNone/>
              <a:defRPr sz="3200"/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11200" y="6229350"/>
            <a:ext cx="1930400" cy="514350"/>
          </a:xfrm>
          <a:prstGeom prst="rect">
            <a:avLst/>
          </a:prstGeom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5E574E"/>
                </a:solidFill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7126D7-2226-4CF4-89DC-1CA388FF3E0E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29789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90E11-D4C9-4736-9586-DD2A24C439AA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023960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6559550" y="228600"/>
            <a:ext cx="2051050" cy="58642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00750" cy="58642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990B5-0C4C-429A-9F6E-F0C8CEFC6D17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633899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BF2C75C-C60D-41E9-8CD5-4B91B05A49C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7689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AD3E7-B039-4A93-AACD-1369AB5C0DA9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077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D7977-9BA0-48E7-81F9-590A1D8BC6BA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06754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25450" y="1125538"/>
            <a:ext cx="401320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91050" y="1125538"/>
            <a:ext cx="401320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637AE-06FB-472C-8804-23E15062B4AF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581607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21326-5002-4537-AB4D-A4F024E54A7D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780312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97D5C-740A-4F5C-A848-0CD35FD783BB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25058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4F8DA-99A1-4CF9-A981-2621FECEC23E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65861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C183B-1CFB-48EF-8328-1C115138F735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05847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1E77D-F4F5-4B7C-8CD9-C31B3E34D152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95937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 userDrawn="1"/>
        </p:nvSpPr>
        <p:spPr bwMode="auto">
          <a:xfrm>
            <a:off x="0" y="6138863"/>
            <a:ext cx="9144000" cy="719137"/>
          </a:xfrm>
          <a:prstGeom prst="rect">
            <a:avLst/>
          </a:prstGeom>
          <a:solidFill>
            <a:srgbClr val="7F10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kumimoji="1" lang="zh-TW" altLang="en-US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027" name="Picture 11" descr="清大LOGO(鳥)"/>
          <p:cNvPicPr>
            <a:picLocks noChangeAspect="1" noChangeArrowheads="1"/>
          </p:cNvPicPr>
          <p:nvPr userDrawn="1"/>
        </p:nvPicPr>
        <p:blipFill>
          <a:blip r:embed="rId1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16192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82042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5450" y="1052736"/>
            <a:ext cx="81788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  <a:p>
            <a:pPr lvl="4"/>
            <a:r>
              <a:rPr lang="en-US" altLang="zh-TW" dirty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AB17737F-DE39-4645-9C7E-900D1ED27EF8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  <p:sp>
        <p:nvSpPr>
          <p:cNvPr id="1032" name="Rectangle 9"/>
          <p:cNvSpPr>
            <a:spLocks noChangeArrowheads="1"/>
          </p:cNvSpPr>
          <p:nvPr userDrawn="1"/>
        </p:nvSpPr>
        <p:spPr bwMode="auto">
          <a:xfrm>
            <a:off x="0" y="908050"/>
            <a:ext cx="9144000" cy="144463"/>
          </a:xfrm>
          <a:prstGeom prst="rect">
            <a:avLst/>
          </a:prstGeom>
          <a:solidFill>
            <a:srgbClr val="7F10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kumimoji="1" lang="zh-TW" altLang="en-US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033" name="Picture 14" descr="清大書法字 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6210300"/>
            <a:ext cx="2087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 Box 15"/>
          <p:cNvSpPr txBox="1">
            <a:spLocks noChangeArrowheads="1"/>
          </p:cNvSpPr>
          <p:nvPr userDrawn="1"/>
        </p:nvSpPr>
        <p:spPr bwMode="auto">
          <a:xfrm>
            <a:off x="682625" y="6553200"/>
            <a:ext cx="2520950" cy="304800"/>
          </a:xfrm>
          <a:prstGeom prst="rect">
            <a:avLst/>
          </a:prstGeom>
          <a:noFill/>
          <a:ln>
            <a:noFill/>
          </a:ln>
          <a:effectLst>
            <a:prstShdw prst="shdw17" dist="17961" dir="13500000">
              <a:srgbClr val="993D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kumimoji="1" lang="en-US" altLang="zh-TW" sz="14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National Tsing Hua University</a:t>
            </a:r>
          </a:p>
        </p:txBody>
      </p:sp>
      <p:pic>
        <p:nvPicPr>
          <p:cNvPr id="1035" name="Picture 13" descr="清大LOGO(圓)"/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81725"/>
            <a:ext cx="6842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charset="0"/>
          <a:ea typeface="標楷體" charset="0"/>
          <a:cs typeface="標楷體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charset="0"/>
          <a:ea typeface="標楷體" charset="0"/>
          <a:cs typeface="標楷體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charset="0"/>
          <a:ea typeface="標楷體" charset="0"/>
          <a:cs typeface="標楷體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charset="0"/>
          <a:ea typeface="標楷體" charset="0"/>
          <a:cs typeface="標楷體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charset="0"/>
          <a:ea typeface="標楷體" charset="0"/>
          <a:cs typeface="標楷體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charset="0"/>
          <a:ea typeface="標楷體" charset="0"/>
          <a:cs typeface="標楷體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charset="0"/>
          <a:ea typeface="標楷體" charset="0"/>
          <a:cs typeface="標楷體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charset="0"/>
          <a:ea typeface="標楷體" charset="0"/>
          <a:cs typeface="標楷體" charset="0"/>
        </a:defRPr>
      </a:lvl9pPr>
    </p:titleStyle>
    <p:bodyStyle>
      <a:lvl1pPr marL="342900" indent="-3429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Font typeface="Symbol" panose="05050102010706020507" pitchFamily="18" charset="2"/>
        <a:buChar char="-"/>
        <a:defRPr kumimoji="1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Char char="•"/>
        <a:defRPr kumimoji="1" sz="2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86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Font typeface="Wingdings" panose="05000000000000000000" pitchFamily="2" charset="2"/>
        <a:buChar char="­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1981200" indent="-2286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Char char="–"/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Char char="–"/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Char char="–"/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Char char="–"/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Char char="–"/>
        <a:defRPr kumimoji="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arduino.cc/en/Guide/HomePag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duino.cc/en/Main/Softwar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3200" b="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CS4101 </a:t>
            </a:r>
            <a:r>
              <a:rPr lang="zh-TW" altLang="en-US" sz="3200" b="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嵌入式系統概論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en-US" altLang="zh-TW" dirty="0">
                <a:solidFill>
                  <a:srgbClr val="0000FF"/>
                </a:solidFill>
              </a:rPr>
              <a:t>Arduino </a:t>
            </a:r>
            <a:r>
              <a:rPr lang="en-US" altLang="zh-TW" dirty="0" smtClean="0">
                <a:solidFill>
                  <a:srgbClr val="0000FF"/>
                </a:solidFill>
              </a:rPr>
              <a:t>UNO</a:t>
            </a:r>
            <a:endParaRPr lang="en-US" altLang="zh-TW" b="0" dirty="0" smtClean="0">
              <a:solidFill>
                <a:srgbClr val="0000FF"/>
              </a:solidFill>
            </a:endParaRPr>
          </a:p>
        </p:txBody>
      </p:sp>
      <p:sp>
        <p:nvSpPr>
          <p:cNvPr id="5123" name="Rectangle 1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Prof. Chung-Ta King</a:t>
            </a:r>
          </a:p>
          <a:p>
            <a:r>
              <a:rPr lang="en-US" altLang="zh-TW" sz="2800" dirty="0" smtClean="0"/>
              <a:t>Department of Computer Science</a:t>
            </a:r>
          </a:p>
          <a:p>
            <a:r>
              <a:rPr lang="en-US" altLang="zh-TW" sz="2800" dirty="0" smtClean="0"/>
              <a:t>National Tsing Hua University, Taiwan</a:t>
            </a:r>
            <a:endParaRPr lang="zh-TW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Outline</a:t>
            </a:r>
          </a:p>
        </p:txBody>
      </p:sp>
      <p:sp>
        <p:nvSpPr>
          <p:cNvPr id="93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Introduction to </a:t>
            </a:r>
            <a:r>
              <a:rPr lang="en-US" altLang="zh-TW" dirty="0" smtClean="0"/>
              <a:t>Arduino UNO </a:t>
            </a:r>
            <a:endParaRPr lang="zh-TW" altLang="en-US" dirty="0"/>
          </a:p>
          <a:p>
            <a:r>
              <a:rPr lang="en-US" altLang="zh-TW" dirty="0">
                <a:solidFill>
                  <a:srgbClr val="FF0000"/>
                </a:solidFill>
              </a:rPr>
              <a:t>Programming environment setup </a:t>
            </a:r>
            <a:endParaRPr lang="zh-TW" altLang="en-US" dirty="0">
              <a:solidFill>
                <a:srgbClr val="FF0000"/>
              </a:solidFill>
            </a:endParaRPr>
          </a:p>
          <a:p>
            <a:r>
              <a:rPr lang="en-US" altLang="zh-TW" dirty="0"/>
              <a:t>GPIO </a:t>
            </a:r>
            <a:endParaRPr lang="en-US" altLang="zh-TW" dirty="0" smtClean="0"/>
          </a:p>
          <a:p>
            <a:r>
              <a:rPr lang="en-US" altLang="zh-TW" dirty="0"/>
              <a:t>Interrupt and </a:t>
            </a:r>
            <a:r>
              <a:rPr lang="en-US" altLang="zh-TW" dirty="0" smtClean="0"/>
              <a:t>timers</a:t>
            </a:r>
            <a:endParaRPr lang="en-US" altLang="zh-TW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AD3E7-B039-4A93-AACD-1369AB5C0DA9}" type="slidenum">
              <a:rPr lang="zh-TW" altLang="en-US" smtClean="0"/>
              <a:pPr>
                <a:defRPr/>
              </a:pPr>
              <a:t>9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4978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Getting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Check out: </a:t>
            </a:r>
            <a:r>
              <a:rPr lang="en-US" altLang="zh-TW" dirty="0" smtClean="0">
                <a:hlinkClick r:id="rId2"/>
              </a:rPr>
              <a:t>http://arduino.cc/en/Guide/HomePage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Download and install the Arduino environment (IDE)</a:t>
            </a:r>
          </a:p>
          <a:p>
            <a:pPr lvl="1"/>
            <a:r>
              <a:rPr lang="en-US" altLang="zh-TW" dirty="0" smtClean="0"/>
              <a:t>Connect the board to your computer via the UBS cable</a:t>
            </a:r>
          </a:p>
          <a:p>
            <a:pPr lvl="1"/>
            <a:r>
              <a:rPr lang="en-US" altLang="zh-TW" dirty="0" smtClean="0"/>
              <a:t>Install the drivers </a:t>
            </a:r>
          </a:p>
          <a:p>
            <a:pPr lvl="1"/>
            <a:r>
              <a:rPr lang="en-US" altLang="zh-TW" dirty="0" smtClean="0"/>
              <a:t>Reboot</a:t>
            </a:r>
          </a:p>
          <a:p>
            <a:pPr lvl="1"/>
            <a:r>
              <a:rPr lang="en-US" altLang="zh-TW" dirty="0" smtClean="0"/>
              <a:t>Launch the Arduino IDE</a:t>
            </a:r>
          </a:p>
          <a:p>
            <a:pPr lvl="1"/>
            <a:r>
              <a:rPr lang="en-US" altLang="zh-TW" dirty="0" smtClean="0"/>
              <a:t>Select your board</a:t>
            </a:r>
          </a:p>
          <a:p>
            <a:pPr lvl="1"/>
            <a:r>
              <a:rPr lang="en-US" altLang="zh-TW" dirty="0" smtClean="0"/>
              <a:t>Select your serial port</a:t>
            </a:r>
          </a:p>
          <a:p>
            <a:pPr lvl="1"/>
            <a:r>
              <a:rPr lang="en-US" altLang="zh-TW" dirty="0" smtClean="0"/>
              <a:t>Develop your program</a:t>
            </a:r>
          </a:p>
          <a:p>
            <a:pPr lvl="1"/>
            <a:r>
              <a:rPr lang="en-US" altLang="zh-TW" dirty="0" smtClean="0"/>
              <a:t>Upload the program</a:t>
            </a:r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39756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636912"/>
            <a:ext cx="6819736" cy="3269938"/>
          </a:xfrm>
          <a:prstGeom prst="rect">
            <a:avLst/>
          </a:prstGeom>
        </p:spPr>
      </p:pic>
      <p:sp>
        <p:nvSpPr>
          <p:cNvPr id="706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Download </a:t>
            </a:r>
            <a:r>
              <a:rPr lang="en-US" altLang="zh-TW" dirty="0"/>
              <a:t>Arduino </a:t>
            </a:r>
            <a:r>
              <a:rPr lang="en-US" altLang="zh-TW" dirty="0" smtClean="0"/>
              <a:t>IDE</a:t>
            </a:r>
            <a:endParaRPr lang="zh-TW" altLang="en-US" dirty="0"/>
          </a:p>
        </p:txBody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Download at</a:t>
            </a:r>
          </a:p>
          <a:p>
            <a:pPr lvl="1"/>
            <a:r>
              <a:rPr lang="en-US" altLang="zh-TW" dirty="0" smtClean="0">
                <a:hlinkClick r:id="rId3"/>
              </a:rPr>
              <a:t>https://www.arduino.cc/en/Main/Software </a:t>
            </a:r>
            <a:endParaRPr lang="en-US" altLang="zh-TW" dirty="0" smtClean="0"/>
          </a:p>
          <a:p>
            <a:r>
              <a:rPr lang="en-US" altLang="zh-TW" dirty="0" smtClean="0"/>
              <a:t>No need to install after decompressing</a:t>
            </a:r>
            <a:endParaRPr lang="en-US" altLang="zh-TW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AD3E7-B039-4A93-AACD-1369AB5C0DA9}" type="slidenum">
              <a:rPr lang="zh-TW" altLang="en-US" smtClean="0"/>
              <a:pPr/>
              <a:t>11</a:t>
            </a:fld>
            <a:endParaRPr lang="zh-TW" altLang="zh-TW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5652120" y="3500055"/>
            <a:ext cx="1872208" cy="2873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 flipH="1">
            <a:off x="6654141" y="2954822"/>
            <a:ext cx="576262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7100151" y="2590722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ea typeface="微軟正黑體" panose="020B0604030504040204" pitchFamily="34" charset="-120"/>
              </a:rPr>
              <a:t>按此下載</a:t>
            </a:r>
          </a:p>
        </p:txBody>
      </p:sp>
    </p:spTree>
    <p:extLst>
      <p:ext uri="{BB962C8B-B14F-4D97-AF65-F5344CB8AC3E}">
        <p14:creationId xmlns:p14="http://schemas.microsoft.com/office/powerpoint/2010/main" val="57366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Connect the USB Cable</a:t>
            </a:r>
          </a:p>
        </p:txBody>
      </p:sp>
      <p:pic>
        <p:nvPicPr>
          <p:cNvPr id="10243" name="Picture 3" descr="pic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226677"/>
            <a:ext cx="7302550" cy="43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5004048" y="5733256"/>
            <a:ext cx="26157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</a:rPr>
              <a:t>(todbot.com/blog/</a:t>
            </a:r>
            <a:r>
              <a:rPr lang="en-US" altLang="zh-TW" sz="1400" dirty="0" err="1" smtClean="0"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</a:rPr>
              <a:t>bionicarduino</a:t>
            </a:r>
            <a:r>
              <a:rPr lang="en-US" altLang="zh-TW" sz="1400" dirty="0" smtClean="0"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</a:rPr>
              <a:t>)</a:t>
            </a:r>
            <a:endParaRPr lang="en-US" altLang="zh-TW" sz="2400" dirty="0">
              <a:solidFill>
                <a:srgbClr val="000000"/>
              </a:solidFill>
              <a:latin typeface="+mn-lt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805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Install the Drivers</a:t>
            </a:r>
            <a:endParaRPr lang="zh-TW" altLang="en-US" dirty="0" smtClean="0"/>
          </a:p>
        </p:txBody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After connecting the Arduino to your computer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AD3E7-B039-4A93-AACD-1369AB5C0DA9}" type="slidenum">
              <a:rPr lang="zh-TW" altLang="en-US" smtClean="0"/>
              <a:pPr/>
              <a:t>13</a:t>
            </a:fld>
            <a:endParaRPr lang="zh-TW" altLang="zh-TW"/>
          </a:p>
        </p:txBody>
      </p:sp>
      <p:pic>
        <p:nvPicPr>
          <p:cNvPr id="79876" name="Picture 4" descr="安裝驅動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5667586" cy="418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51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Install the Drivers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AD3E7-B039-4A93-AACD-1369AB5C0DA9}" type="slidenum">
              <a:rPr lang="zh-TW" altLang="en-US" smtClean="0"/>
              <a:pPr>
                <a:defRPr/>
              </a:pPr>
              <a:t>14</a:t>
            </a:fld>
            <a:endParaRPr lang="zh-TW" altLang="zh-TW"/>
          </a:p>
        </p:txBody>
      </p:sp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5386" y="1206968"/>
            <a:ext cx="6192688" cy="470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57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Install the Drivers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AD3E7-B039-4A93-AACD-1369AB5C0DA9}" type="slidenum">
              <a:rPr lang="zh-TW" altLang="en-US" smtClean="0"/>
              <a:pPr>
                <a:defRPr/>
              </a:pPr>
              <a:t>15</a:t>
            </a:fld>
            <a:endParaRPr lang="zh-TW" altLang="zh-TW"/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224384"/>
            <a:ext cx="6304361" cy="475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89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Install the Drivers</a:t>
            </a:r>
            <a:endParaRPr lang="zh-TW" altLang="en-US" dirty="0" smtClean="0"/>
          </a:p>
        </p:txBody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/>
              <a:t>到裝置管理員</a:t>
            </a:r>
            <a:r>
              <a:rPr lang="en-US" altLang="zh-TW" smtClean="0"/>
              <a:t>(</a:t>
            </a:r>
            <a:r>
              <a:rPr lang="zh-TW" altLang="en-US" smtClean="0"/>
              <a:t>我的電腦右鍵選擇管理</a:t>
            </a:r>
            <a:r>
              <a:rPr lang="en-US" altLang="zh-TW" smtClean="0"/>
              <a:t>)</a:t>
            </a:r>
            <a:r>
              <a:rPr lang="zh-TW" altLang="en-US" smtClean="0"/>
              <a:t>確認驅動程式已安裝完成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AD3E7-B039-4A93-AACD-1369AB5C0DA9}" type="slidenum">
              <a:rPr lang="zh-TW" altLang="en-US" smtClean="0"/>
              <a:pPr/>
              <a:t>16</a:t>
            </a:fld>
            <a:endParaRPr lang="zh-TW" altLang="zh-TW"/>
          </a:p>
        </p:txBody>
      </p:sp>
      <p:grpSp>
        <p:nvGrpSpPr>
          <p:cNvPr id="6" name="群組 5"/>
          <p:cNvGrpSpPr/>
          <p:nvPr/>
        </p:nvGrpSpPr>
        <p:grpSpPr>
          <a:xfrm>
            <a:off x="1726505" y="2060849"/>
            <a:ext cx="5941839" cy="3960540"/>
            <a:chOff x="2014538" y="2563813"/>
            <a:chExt cx="5114925" cy="3457575"/>
          </a:xfrm>
        </p:grpSpPr>
        <p:pic>
          <p:nvPicPr>
            <p:cNvPr id="8294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538" y="2563813"/>
              <a:ext cx="5114925" cy="3457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950" name="Rectangle 6"/>
            <p:cNvSpPr>
              <a:spLocks noChangeArrowheads="1"/>
            </p:cNvSpPr>
            <p:nvPr/>
          </p:nvSpPr>
          <p:spPr bwMode="auto">
            <a:xfrm>
              <a:off x="2051050" y="4076700"/>
              <a:ext cx="2520950" cy="57626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9219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Reboot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Unplug the USB wire and then plug back in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Make sure the LED on Arduino is on again</a:t>
            </a:r>
            <a:endPara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859682" y="2132856"/>
            <a:ext cx="5310336" cy="3809603"/>
            <a:chOff x="2286000" y="2819400"/>
            <a:chExt cx="4572000" cy="3267075"/>
          </a:xfrm>
        </p:grpSpPr>
        <p:pic>
          <p:nvPicPr>
            <p:cNvPr id="83972" name="Picture 4" descr="指示燈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2819400"/>
              <a:ext cx="4572000" cy="3267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973" name="Rectangle 5"/>
            <p:cNvSpPr>
              <a:spLocks noChangeArrowheads="1"/>
            </p:cNvSpPr>
            <p:nvPr/>
          </p:nvSpPr>
          <p:spPr bwMode="auto">
            <a:xfrm>
              <a:off x="2743200" y="3200400"/>
              <a:ext cx="1219200" cy="9144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AD3E7-B039-4A93-AACD-1369AB5C0DA9}" type="slidenum">
              <a:rPr lang="zh-TW" altLang="en-US" smtClean="0"/>
              <a:pPr>
                <a:defRPr/>
              </a:pPr>
              <a:t>17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68824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96206"/>
            <a:ext cx="3756814" cy="456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5112" name="Group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643208"/>
              </p:ext>
            </p:extLst>
          </p:nvPr>
        </p:nvGraphicFramePr>
        <p:xfrm>
          <a:off x="4140200" y="1230783"/>
          <a:ext cx="4800600" cy="4862513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56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New (new a file)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altLang="zh-TW" sz="2000" dirty="0" smtClean="0"/>
                        <a:t>Open a blank page to write the code</a:t>
                      </a: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Open (open an exiting file)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altLang="zh-TW" sz="2000" dirty="0" smtClean="0"/>
                        <a:t>Open the project file (.</a:t>
                      </a:r>
                      <a:r>
                        <a:rPr lang="en-US" altLang="zh-TW" sz="2000" dirty="0" err="1" smtClean="0"/>
                        <a:t>pde</a:t>
                      </a:r>
                      <a:r>
                        <a:rPr lang="en-US" altLang="zh-TW" sz="2000" dirty="0" smtClean="0"/>
                        <a:t>)</a:t>
                      </a: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6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Save (save file)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0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Verify/Compile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Upload to I/O Board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altLang="zh-TW" sz="2000" dirty="0" smtClean="0"/>
                        <a:t>Load the compiled program into the Arduino</a:t>
                      </a:r>
                      <a:r>
                        <a:rPr lang="en-US" altLang="zh-TW" sz="2000" baseline="0" dirty="0" smtClean="0"/>
                        <a:t> board</a:t>
                      </a: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56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Serial Monitor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Monitor the input/output data</a:t>
                      </a:r>
                      <a:endParaRPr lang="zh-TW" altLang="en-US" sz="20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5046" name="Picture 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5450" y="3531095"/>
            <a:ext cx="25717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47" name="Picture 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5450" y="4335015"/>
            <a:ext cx="2667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48" name="Picture 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6400" y="1302245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49" name="Picture 5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5450" y="2007095"/>
            <a:ext cx="24765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50" name="Picture 5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5450" y="2803797"/>
            <a:ext cx="2762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51" name="Picture 5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5450" y="5385146"/>
            <a:ext cx="2667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Arduino IDE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F2C75C-C60D-41E9-8CD5-4B91B05A49CF}" type="slidenum">
              <a:rPr lang="zh-TW" altLang="en-US" smtClean="0"/>
              <a:pPr/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77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Outline</a:t>
            </a:r>
          </a:p>
        </p:txBody>
      </p:sp>
      <p:sp>
        <p:nvSpPr>
          <p:cNvPr id="93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Introduction to </a:t>
            </a:r>
            <a:r>
              <a:rPr lang="en-US" altLang="zh-TW" dirty="0" smtClean="0">
                <a:solidFill>
                  <a:srgbClr val="FF0000"/>
                </a:solidFill>
              </a:rPr>
              <a:t>Arduino UNO</a:t>
            </a:r>
            <a:endParaRPr lang="zh-TW" altLang="en-US" dirty="0"/>
          </a:p>
          <a:p>
            <a:r>
              <a:rPr lang="en-US" altLang="zh-TW" dirty="0"/>
              <a:t>Programming environment setup </a:t>
            </a:r>
            <a:endParaRPr lang="zh-TW" altLang="en-US" dirty="0"/>
          </a:p>
          <a:p>
            <a:r>
              <a:rPr lang="en-US" altLang="zh-TW" dirty="0"/>
              <a:t>GPIO </a:t>
            </a:r>
            <a:endParaRPr lang="en-US" altLang="zh-TW" dirty="0" smtClean="0"/>
          </a:p>
          <a:p>
            <a:r>
              <a:rPr lang="en-US" altLang="zh-TW" dirty="0" smtClean="0"/>
              <a:t>Interrupt and timers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AD3E7-B039-4A93-AACD-1369AB5C0DA9}" type="slidenum">
              <a:rPr lang="zh-TW" altLang="en-US" smtClean="0"/>
              <a:pPr>
                <a:defRPr/>
              </a:pPr>
              <a:t>1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79794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Arduino IDE</a:t>
            </a:r>
            <a:endParaRPr lang="zh-TW" altLang="en-US" dirty="0"/>
          </a:p>
        </p:txBody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Click Tools&gt;Board&gt; to choose board (Arduino UNO)</a:t>
            </a:r>
            <a:endParaRPr lang="zh-TW" altLang="en-US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AD3E7-B039-4A93-AACD-1369AB5C0DA9}" type="slidenum">
              <a:rPr lang="zh-TW" altLang="en-US" smtClean="0"/>
              <a:pPr/>
              <a:t>19</a:t>
            </a:fld>
            <a:endParaRPr lang="zh-TW" altLang="zh-TW"/>
          </a:p>
        </p:txBody>
      </p:sp>
      <p:grpSp>
        <p:nvGrpSpPr>
          <p:cNvPr id="7" name="群組 6"/>
          <p:cNvGrpSpPr/>
          <p:nvPr/>
        </p:nvGrpSpPr>
        <p:grpSpPr>
          <a:xfrm>
            <a:off x="2987824" y="1556793"/>
            <a:ext cx="5669136" cy="4464496"/>
            <a:chOff x="4211960" y="1996975"/>
            <a:chExt cx="4445000" cy="4024313"/>
          </a:xfrm>
        </p:grpSpPr>
        <p:pic>
          <p:nvPicPr>
            <p:cNvPr id="8704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1996975"/>
              <a:ext cx="4445000" cy="4024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圓角矩形 1"/>
            <p:cNvSpPr/>
            <p:nvPr/>
          </p:nvSpPr>
          <p:spPr bwMode="auto">
            <a:xfrm>
              <a:off x="6516216" y="2924944"/>
              <a:ext cx="864096" cy="216024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標楷體" charset="0"/>
                <a:cs typeface="標楷體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781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Arduino IDE</a:t>
            </a:r>
            <a:endParaRPr lang="zh-TW" altLang="en-US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Click</a:t>
            </a:r>
            <a:r>
              <a:rPr lang="zh-TW" altLang="en-US" dirty="0" smtClean="0"/>
              <a:t> </a:t>
            </a:r>
            <a:r>
              <a:rPr lang="en-US" altLang="zh-TW" dirty="0" smtClean="0"/>
              <a:t>Tools &gt; Serial Port to select the correct COM </a:t>
            </a:r>
            <a:r>
              <a:rPr lang="en-US" altLang="zh-TW" dirty="0"/>
              <a:t>p</a:t>
            </a:r>
            <a:r>
              <a:rPr lang="en-US" altLang="zh-TW" dirty="0" smtClean="0"/>
              <a:t>ort</a:t>
            </a:r>
            <a:endParaRPr lang="zh-TW" altLang="en-US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AD3E7-B039-4A93-AACD-1369AB5C0DA9}" type="slidenum">
              <a:rPr lang="zh-TW" altLang="en-US" smtClean="0"/>
              <a:pPr/>
              <a:t>20</a:t>
            </a:fld>
            <a:endParaRPr lang="zh-TW" altLang="zh-TW"/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628800"/>
            <a:ext cx="3995737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67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Arduino IDE</a:t>
            </a:r>
            <a:endParaRPr lang="zh-TW" altLang="en-US" dirty="0" smtClean="0"/>
          </a:p>
        </p:txBody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Sample code:</a:t>
            </a:r>
            <a:r>
              <a:rPr lang="zh-TW" altLang="en-US" dirty="0" smtClean="0"/>
              <a:t>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File&gt;Examples</a:t>
            </a:r>
            <a:endParaRPr lang="zh-TW" altLang="en-US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AD3E7-B039-4A93-AACD-1369AB5C0DA9}" type="slidenum">
              <a:rPr lang="zh-TW" altLang="en-US" smtClean="0"/>
              <a:pPr/>
              <a:t>21</a:t>
            </a:fld>
            <a:endParaRPr lang="zh-TW" altLang="zh-TW"/>
          </a:p>
        </p:txBody>
      </p:sp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052736"/>
            <a:ext cx="4612953" cy="506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69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Sample Code: Blink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951288" y="1052736"/>
            <a:ext cx="4013200" cy="4967287"/>
          </a:xfrm>
        </p:spPr>
        <p:txBody>
          <a:bodyPr/>
          <a:lstStyle/>
          <a:p>
            <a:r>
              <a:rPr lang="en-US" altLang="zh-TW" dirty="0"/>
              <a:t>Click "Verify" </a:t>
            </a:r>
            <a:r>
              <a:rPr lang="en-US" altLang="zh-TW" dirty="0" smtClean="0"/>
              <a:t>(</a:t>
            </a:r>
            <a:r>
              <a:rPr lang="en-US" altLang="zh-TW" dirty="0"/>
              <a:t>or "Sketch" menu ⇒ "Verify/Compile"; or Ctrl-R) to compile </a:t>
            </a:r>
            <a:r>
              <a:rPr lang="en-US" altLang="zh-TW" dirty="0" smtClean="0"/>
              <a:t>code</a:t>
            </a:r>
            <a:endParaRPr lang="en-US" altLang="zh-TW" dirty="0"/>
          </a:p>
          <a:p>
            <a:r>
              <a:rPr lang="en-US" altLang="zh-TW" dirty="0"/>
              <a:t>Click "Upload" button (or "File" menu ⇒ "Upload"; or Ctrl-U) to upload </a:t>
            </a:r>
            <a:r>
              <a:rPr lang="en-US" altLang="zh-TW" dirty="0" smtClean="0"/>
              <a:t>code </a:t>
            </a:r>
            <a:r>
              <a:rPr lang="en-US" altLang="zh-TW" dirty="0"/>
              <a:t>onto </a:t>
            </a:r>
            <a:r>
              <a:rPr lang="en-US" altLang="zh-TW" dirty="0" smtClean="0"/>
              <a:t>Arduino board</a:t>
            </a:r>
          </a:p>
          <a:p>
            <a:pPr lvl="1"/>
            <a:r>
              <a:rPr lang="en-US" altLang="zh-TW" dirty="0" smtClean="0"/>
              <a:t>Should </a:t>
            </a:r>
            <a:r>
              <a:rPr lang="en-US" altLang="zh-TW" dirty="0"/>
              <a:t>see a small light beside Pin 13 blinking (in orange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AD3E7-B039-4A93-AACD-1369AB5C0DA9}" type="slidenum">
              <a:rPr lang="zh-TW" altLang="en-US" smtClean="0"/>
              <a:pPr>
                <a:defRPr/>
              </a:pPr>
              <a:t>22</a:t>
            </a:fld>
            <a:endParaRPr lang="zh-TW" altLang="zh-TW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71094"/>
            <a:ext cx="4608512" cy="502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5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Arduino C Programs</a:t>
            </a:r>
            <a:endParaRPr lang="en-US" altLang="zh-TW" dirty="0" smtClean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Arduino calls these “sketches”</a:t>
            </a:r>
          </a:p>
          <a:p>
            <a:pPr lvl="1"/>
            <a:r>
              <a:rPr lang="en-US" altLang="zh-TW" dirty="0" smtClean="0"/>
              <a:t>Basically C with libraries</a:t>
            </a:r>
          </a:p>
          <a:p>
            <a:r>
              <a:rPr lang="en-US" altLang="zh-TW" dirty="0" smtClean="0"/>
              <a:t>Program structure</a:t>
            </a:r>
          </a:p>
          <a:p>
            <a:pPr lvl="1"/>
            <a:r>
              <a:rPr lang="en-US" altLang="zh-TW" dirty="0" smtClean="0"/>
              <a:t>Header: declarations, includes, etc.</a:t>
            </a:r>
          </a:p>
          <a:p>
            <a:pPr lvl="1"/>
            <a:r>
              <a:rPr lang="en-US" altLang="zh-TW" dirty="0" smtClean="0"/>
              <a:t>setup(): initialization; executes </a:t>
            </a:r>
            <a:r>
              <a:rPr lang="en-US" altLang="zh-TW" dirty="0"/>
              <a:t>once when program starts</a:t>
            </a:r>
          </a:p>
          <a:p>
            <a:pPr lvl="1"/>
            <a:r>
              <a:rPr lang="en-US" altLang="zh-TW" dirty="0" smtClean="0"/>
              <a:t>loop(): continuously re-executed when the end is reached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8353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</a:p>
        </p:txBody>
      </p:sp>
      <p:sp>
        <p:nvSpPr>
          <p:cNvPr id="93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Introduction to </a:t>
            </a:r>
            <a:r>
              <a:rPr lang="en-US" altLang="zh-TW" dirty="0" smtClean="0"/>
              <a:t>Arduino UNO </a:t>
            </a:r>
            <a:endParaRPr lang="zh-TW" altLang="en-US" dirty="0"/>
          </a:p>
          <a:p>
            <a:r>
              <a:rPr lang="en-US" altLang="zh-TW" dirty="0"/>
              <a:t>Programming environment setup </a:t>
            </a:r>
            <a:endParaRPr lang="zh-TW" altLang="en-US" dirty="0"/>
          </a:p>
          <a:p>
            <a:r>
              <a:rPr lang="en-US" altLang="zh-TW" dirty="0">
                <a:solidFill>
                  <a:srgbClr val="FF0000"/>
                </a:solidFill>
              </a:rPr>
              <a:t>GPIO </a:t>
            </a:r>
          </a:p>
          <a:p>
            <a:r>
              <a:rPr lang="en-US" altLang="zh-TW" dirty="0"/>
              <a:t>Interrupt and timers</a:t>
            </a:r>
          </a:p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AD3E7-B039-4A93-AACD-1369AB5C0DA9}" type="slidenum">
              <a:rPr lang="zh-TW" altLang="en-US" smtClean="0"/>
              <a:pPr>
                <a:defRPr/>
              </a:pPr>
              <a:t>24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28901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GPIO</a:t>
            </a:r>
            <a:endParaRPr lang="zh-TW" alt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7682123"/>
              </p:ext>
            </p:extLst>
          </p:nvPr>
        </p:nvGraphicFramePr>
        <p:xfrm>
          <a:off x="425450" y="1126009"/>
          <a:ext cx="8178800" cy="4967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投影片編號版面配置區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AD3E7-B039-4A93-AACD-1369AB5C0DA9}" type="slidenum">
              <a:rPr lang="zh-TW" altLang="en-US" smtClean="0"/>
              <a:pPr>
                <a:defRPr/>
              </a:pPr>
              <a:t>25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05492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Arduino Digital I/O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Digital pins:</a:t>
            </a:r>
          </a:p>
          <a:p>
            <a:pPr lvl="1"/>
            <a:r>
              <a:rPr lang="zh-TW" altLang="zh-TW" dirty="0"/>
              <a:t>Each pin operates at 5V and can provide or receive a maximum of </a:t>
            </a:r>
            <a:r>
              <a:rPr lang="zh-TW" altLang="zh-TW" dirty="0" smtClean="0"/>
              <a:t>40</a:t>
            </a:r>
            <a:r>
              <a:rPr lang="zh-TW" altLang="en-US" dirty="0" smtClean="0"/>
              <a:t> </a:t>
            </a:r>
            <a:r>
              <a:rPr lang="zh-TW" altLang="zh-TW" dirty="0" smtClean="0"/>
              <a:t>mA</a:t>
            </a:r>
            <a:endParaRPr lang="zh-TW" altLang="zh-TW" dirty="0"/>
          </a:p>
          <a:p>
            <a:pPr lvl="1"/>
            <a:r>
              <a:rPr lang="en-US" altLang="zh-TW" dirty="0" smtClean="0"/>
              <a:t>Writing HIGH to an input pin installs a 20K</a:t>
            </a:r>
            <a:r>
              <a:rPr lang="el-GR" altLang="zh-TW" dirty="0" smtClean="0"/>
              <a:t>Ω</a:t>
            </a:r>
            <a:r>
              <a:rPr lang="en-US" altLang="zh-TW" dirty="0" smtClean="0"/>
              <a:t> pullup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AD3E7-B039-4A93-AACD-1369AB5C0DA9}" type="slidenum">
              <a:rPr lang="zh-TW" altLang="en-US" smtClean="0"/>
              <a:pPr/>
              <a:t>26</a:t>
            </a:fld>
            <a:endParaRPr lang="zh-TW" altLang="zh-TW" dirty="0"/>
          </a:p>
        </p:txBody>
      </p:sp>
      <p:grpSp>
        <p:nvGrpSpPr>
          <p:cNvPr id="13" name="群組 12"/>
          <p:cNvGrpSpPr/>
          <p:nvPr/>
        </p:nvGrpSpPr>
        <p:grpSpPr>
          <a:xfrm>
            <a:off x="3851921" y="2903318"/>
            <a:ext cx="5292080" cy="3196874"/>
            <a:chOff x="5292725" y="3429000"/>
            <a:chExt cx="3851275" cy="27432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999" t="39908" r="9000" b="2448"/>
            <a:stretch>
              <a:fillRect/>
            </a:stretch>
          </p:blipFill>
          <p:spPr bwMode="auto">
            <a:xfrm>
              <a:off x="5292725" y="3429000"/>
              <a:ext cx="3851275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2"/>
            <p:cNvSpPr/>
            <p:nvPr/>
          </p:nvSpPr>
          <p:spPr>
            <a:xfrm>
              <a:off x="7172325" y="3509346"/>
              <a:ext cx="1447800" cy="41495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856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Useful Digital I/O Functions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pinMode</a:t>
            </a:r>
            <a:r>
              <a:rPr lang="en-US" altLang="zh-TW" dirty="0" smtClean="0"/>
              <a:t>(pin, mode)</a:t>
            </a:r>
          </a:p>
          <a:p>
            <a:pPr lvl="1"/>
            <a:r>
              <a:rPr lang="en-US" altLang="zh-TW" dirty="0" smtClean="0"/>
              <a:t>Sets pin to either INPUT or OUTPUT</a:t>
            </a:r>
          </a:p>
          <a:p>
            <a:r>
              <a:rPr lang="en-US" altLang="zh-TW" dirty="0" err="1" smtClean="0"/>
              <a:t>digitalRead</a:t>
            </a:r>
            <a:r>
              <a:rPr lang="en-US" altLang="zh-TW" dirty="0" smtClean="0"/>
              <a:t>(pin)</a:t>
            </a:r>
          </a:p>
          <a:p>
            <a:pPr lvl="1"/>
            <a:r>
              <a:rPr lang="en-US" altLang="zh-TW" dirty="0" smtClean="0"/>
              <a:t>Reads HIGH or LOW from a pin</a:t>
            </a:r>
          </a:p>
          <a:p>
            <a:r>
              <a:rPr lang="en-US" altLang="zh-TW" dirty="0" err="1" smtClean="0"/>
              <a:t>digitalWrite</a:t>
            </a:r>
            <a:r>
              <a:rPr lang="en-US" altLang="zh-TW" dirty="0" smtClean="0"/>
              <a:t>(pin, value)</a:t>
            </a:r>
          </a:p>
          <a:p>
            <a:pPr lvl="1"/>
            <a:r>
              <a:rPr lang="en-US" altLang="zh-TW" dirty="0" smtClean="0"/>
              <a:t>Writes HIGH or LOW to a pin</a:t>
            </a:r>
          </a:p>
          <a:p>
            <a:pPr lvl="1"/>
            <a:r>
              <a:rPr lang="en-US" altLang="zh-TW" dirty="0" smtClean="0"/>
              <a:t>Code in </a:t>
            </a:r>
            <a:r>
              <a:rPr lang="en-US" altLang="zh-TW" dirty="0"/>
              <a:t>/</a:t>
            </a:r>
            <a:r>
              <a:rPr lang="en-US" altLang="zh-TW" dirty="0" err="1"/>
              <a:t>arduino</a:t>
            </a:r>
            <a:r>
              <a:rPr lang="en-US" altLang="zh-TW" dirty="0"/>
              <a:t>/cores/</a:t>
            </a:r>
            <a:r>
              <a:rPr lang="en-US" altLang="zh-TW" dirty="0" err="1"/>
              <a:t>arduino</a:t>
            </a:r>
            <a:r>
              <a:rPr lang="en-US" altLang="zh-TW" dirty="0"/>
              <a:t>/</a:t>
            </a:r>
            <a:r>
              <a:rPr lang="en-US" altLang="zh-TW" dirty="0" err="1"/>
              <a:t>wiring_digital.c</a:t>
            </a:r>
            <a:endParaRPr lang="en-US" altLang="zh-TW" dirty="0"/>
          </a:p>
          <a:p>
            <a:pPr lvl="1"/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D4F8DA-99A1-4CF9-A981-2621FECEC23E}" type="slidenum">
              <a:rPr lang="zh-TW" altLang="en-US" smtClean="0"/>
              <a:pPr/>
              <a:t>27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09916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D4F8DA-99A1-4CF9-A981-2621FECEC23E}" type="slidenum">
              <a:rPr lang="zh-TW" altLang="en-US" smtClean="0"/>
              <a:pPr/>
              <a:t>28</a:t>
            </a:fld>
            <a:endParaRPr lang="zh-TW" altLang="zh-TW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683568" y="260648"/>
            <a:ext cx="4800600" cy="61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Calibri" charset="0"/>
                <a:ea typeface="標楷體" charset="0"/>
                <a:cs typeface="標楷體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Calibri" charset="0"/>
                <a:ea typeface="標楷體" charset="0"/>
                <a:cs typeface="標楷體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Calibri" charset="0"/>
                <a:ea typeface="標楷體" charset="0"/>
                <a:cs typeface="標楷體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Calibri" charset="0"/>
                <a:ea typeface="標楷體" charset="0"/>
                <a:cs typeface="標楷體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Calibri" charset="0"/>
                <a:ea typeface="標楷體" charset="0"/>
                <a:cs typeface="標楷體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Calibri" charset="0"/>
                <a:ea typeface="標楷體" charset="0"/>
                <a:cs typeface="標楷體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Calibri" charset="0"/>
                <a:ea typeface="標楷體" charset="0"/>
                <a:cs typeface="標楷體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Calibri" charset="0"/>
                <a:ea typeface="標楷體" charset="0"/>
                <a:cs typeface="標楷體" charset="0"/>
              </a:defRPr>
            </a:lvl9pPr>
          </a:lstStyle>
          <a:p>
            <a:pPr eaLnBrk="1" hangingPunct="1"/>
            <a:r>
              <a:rPr lang="en-US" altLang="zh-TW" kern="0" dirty="0" err="1" smtClean="0">
                <a:ea typeface="新細明體" panose="02020500000000000000" pitchFamily="18" charset="-120"/>
              </a:rPr>
              <a:t>digitalWrite</a:t>
            </a:r>
            <a:r>
              <a:rPr lang="en-US" altLang="zh-TW" kern="0" dirty="0" smtClean="0">
                <a:ea typeface="新細明體" panose="02020500000000000000" pitchFamily="18" charset="-120"/>
              </a:rPr>
              <a:t>(pin, value)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061500"/>
            <a:ext cx="6166512" cy="502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Arduino UNO </a:t>
            </a:r>
            <a:endParaRPr lang="en-US" altLang="zh-TW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AD3E7-B039-4A93-AACD-1369AB5C0DA9}" type="slidenum">
              <a:rPr lang="zh-TW" altLang="en-US" smtClean="0"/>
              <a:pPr/>
              <a:t>2</a:t>
            </a:fld>
            <a:endParaRPr lang="zh-TW" altLang="zh-TW"/>
          </a:p>
        </p:txBody>
      </p:sp>
      <p:pic>
        <p:nvPicPr>
          <p:cNvPr id="1026" name="Picture 2" descr="arduino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04" b="3325"/>
          <a:stretch/>
        </p:blipFill>
        <p:spPr bwMode="auto">
          <a:xfrm>
            <a:off x="539552" y="1052736"/>
            <a:ext cx="7942702" cy="50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3383512" y="5853546"/>
            <a:ext cx="5760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latin typeface="+mn-lt"/>
              </a:rPr>
              <a:t>https://www.ntu.edu.sg/home/ehchua/programming/arduino/Arduino.html</a:t>
            </a:r>
            <a:endParaRPr lang="zh-TW" alt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619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panose="02020500000000000000" pitchFamily="18" charset="-120"/>
              </a:rPr>
              <a:t>Program Template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AD3E7-B039-4A93-AACD-1369AB5C0DA9}" type="slidenum">
              <a:rPr lang="zh-TW" altLang="en-US" smtClean="0"/>
              <a:pPr>
                <a:defRPr/>
              </a:pPr>
              <a:t>29</a:t>
            </a:fld>
            <a:endParaRPr lang="zh-TW" altLang="zh-TW"/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522" y="1340768"/>
            <a:ext cx="4176713" cy="463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497835" y="2704319"/>
            <a:ext cx="2736850" cy="7207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497835" y="3496481"/>
            <a:ext cx="2736850" cy="11525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3409310" y="1372503"/>
            <a:ext cx="5010100" cy="1754326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AutoNum type="arabicParenBoth"/>
            </a:pPr>
            <a:r>
              <a:rPr lang="en-US" altLang="zh-TW" dirty="0" smtClean="0">
                <a:latin typeface="+mn-lt"/>
                <a:ea typeface="微軟正黑體" panose="020B0604030504040204" pitchFamily="34" charset="-120"/>
              </a:rPr>
              <a:t>This </a:t>
            </a:r>
            <a:r>
              <a:rPr lang="en-US" altLang="zh-TW" dirty="0">
                <a:latin typeface="+mn-lt"/>
                <a:ea typeface="微軟正黑體" panose="020B0604030504040204" pitchFamily="34" charset="-120"/>
              </a:rPr>
              <a:t>function is executed only once after the program is </a:t>
            </a:r>
            <a:r>
              <a:rPr lang="en-US" altLang="zh-TW" dirty="0" smtClean="0">
                <a:latin typeface="+mn-lt"/>
                <a:ea typeface="微軟正黑體" panose="020B0604030504040204" pitchFamily="34" charset="-120"/>
              </a:rPr>
              <a:t>started</a:t>
            </a:r>
          </a:p>
          <a:p>
            <a:pPr marL="457200" indent="-457200">
              <a:spcBef>
                <a:spcPct val="50000"/>
              </a:spcBef>
              <a:buAutoNum type="arabicParenBoth"/>
            </a:pPr>
            <a:r>
              <a:rPr lang="en-US" altLang="zh-TW" dirty="0">
                <a:latin typeface="+mn-lt"/>
              </a:rPr>
              <a:t>Generally used in </a:t>
            </a:r>
            <a:r>
              <a:rPr lang="en-US" altLang="zh-TW" dirty="0" err="1" smtClean="0">
                <a:latin typeface="+mn-lt"/>
              </a:rPr>
              <a:t>initializaing</a:t>
            </a:r>
            <a:r>
              <a:rPr lang="en-US" altLang="zh-TW" dirty="0" smtClean="0">
                <a:latin typeface="+mn-lt"/>
              </a:rPr>
              <a:t> parameters</a:t>
            </a:r>
            <a:endParaRPr lang="zh-TW" altLang="en-US" dirty="0"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3304027" y="3932462"/>
            <a:ext cx="5516445" cy="156966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AutoNum type="arabicParenBoth"/>
            </a:pPr>
            <a:r>
              <a:rPr lang="en-US" altLang="zh-TW" dirty="0" smtClean="0">
                <a:latin typeface="+mn-lt"/>
              </a:rPr>
              <a:t>This </a:t>
            </a:r>
            <a:r>
              <a:rPr lang="en-US" altLang="zh-TW" dirty="0">
                <a:latin typeface="+mn-lt"/>
              </a:rPr>
              <a:t>function </a:t>
            </a:r>
            <a:r>
              <a:rPr lang="en-US" altLang="zh-TW" dirty="0" smtClean="0">
                <a:latin typeface="+mn-lt"/>
              </a:rPr>
              <a:t>performs the main operations of the program</a:t>
            </a:r>
          </a:p>
          <a:p>
            <a:pPr marL="457200" indent="-457200">
              <a:buAutoNum type="arabicParenBoth"/>
            </a:pPr>
            <a:r>
              <a:rPr lang="en-US" altLang="zh-TW" dirty="0" smtClean="0">
                <a:latin typeface="+mn-lt"/>
              </a:rPr>
              <a:t>Never </a:t>
            </a:r>
            <a:r>
              <a:rPr lang="en-US" altLang="zh-TW" dirty="0">
                <a:latin typeface="+mn-lt"/>
              </a:rPr>
              <a:t>stop</a:t>
            </a:r>
            <a:r>
              <a:rPr lang="en-US" altLang="zh-TW" dirty="0" smtClean="0">
                <a:latin typeface="+mn-lt"/>
              </a:rPr>
              <a:t> </a:t>
            </a:r>
            <a:r>
              <a:rPr lang="en-US" altLang="zh-TW" dirty="0">
                <a:latin typeface="+mn-lt"/>
              </a:rPr>
              <a:t>until the power is </a:t>
            </a:r>
            <a:r>
              <a:rPr lang="en-US" altLang="zh-TW" dirty="0" smtClean="0">
                <a:latin typeface="+mn-lt"/>
              </a:rPr>
              <a:t>turned off </a:t>
            </a:r>
            <a:r>
              <a:rPr lang="en-US" altLang="zh-TW" dirty="0">
                <a:latin typeface="+mn-lt"/>
              </a:rPr>
              <a:t>or reset is pressed</a:t>
            </a:r>
            <a:endParaRPr lang="zh-TW" altLang="en-US" dirty="0">
              <a:latin typeface="+mn-lt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134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animBg="1"/>
      <p:bldP spid="90119" grpId="0" animBg="1"/>
      <p:bldP spid="90120" grpId="0" animBg="1"/>
      <p:bldP spid="901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Sample Code 1 for LED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Flash the </a:t>
            </a:r>
            <a:r>
              <a:rPr kumimoji="1" lang="en-US" altLang="zh-TW" u="sng" dirty="0" smtClean="0">
                <a:solidFill>
                  <a:srgbClr val="0000FF"/>
                </a:solidFill>
              </a:rPr>
              <a:t>on-board LED </a:t>
            </a:r>
            <a:r>
              <a:rPr kumimoji="1" lang="en-US" altLang="zh-TW" dirty="0" smtClean="0"/>
              <a:t>at 1Hz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AD3E7-B039-4A93-AACD-1369AB5C0DA9}" type="slidenum">
              <a:rPr lang="zh-TW" altLang="en-US" smtClean="0"/>
              <a:pPr>
                <a:defRPr/>
              </a:pPr>
              <a:t>30</a:t>
            </a:fld>
            <a:endParaRPr lang="zh-TW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1556792"/>
            <a:ext cx="9262399" cy="324036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3265" y="4509119"/>
            <a:ext cx="2333726" cy="16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線箭頭接點 7"/>
          <p:cNvCxnSpPr/>
          <p:nvPr/>
        </p:nvCxnSpPr>
        <p:spPr bwMode="auto">
          <a:xfrm flipH="1">
            <a:off x="7380312" y="3429000"/>
            <a:ext cx="995339" cy="142610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肘形接點 21"/>
          <p:cNvCxnSpPr/>
          <p:nvPr/>
        </p:nvCxnSpPr>
        <p:spPr bwMode="auto">
          <a:xfrm>
            <a:off x="3203848" y="1556792"/>
            <a:ext cx="5171802" cy="1872208"/>
          </a:xfrm>
          <a:prstGeom prst="bentConnector3">
            <a:avLst>
              <a:gd name="adj1" fmla="val 100095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8645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Breadboard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3462" y="2012156"/>
            <a:ext cx="6962775" cy="304800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AD3E7-B039-4A93-AACD-1369AB5C0DA9}" type="slidenum">
              <a:rPr lang="zh-TW" altLang="en-US" smtClean="0"/>
              <a:pPr/>
              <a:t>31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62425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052736"/>
            <a:ext cx="5962174" cy="24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 LED Connection</a:t>
            </a:r>
            <a:endParaRPr lang="en-US" dirty="0"/>
          </a:p>
        </p:txBody>
      </p:sp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162" y="3429000"/>
            <a:ext cx="8195310" cy="258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04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214" y="1052736"/>
            <a:ext cx="4009805" cy="259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LED Connection</a:t>
            </a:r>
            <a:endParaRPr lang="en-US" dirty="0"/>
          </a:p>
        </p:txBody>
      </p:sp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466683"/>
            <a:ext cx="8229600" cy="255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48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3" y="1061639"/>
            <a:ext cx="2736305" cy="247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and Series LED Connection</a:t>
            </a:r>
            <a:endParaRPr lang="en-US" dirty="0"/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" y="3501008"/>
            <a:ext cx="8229600" cy="252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47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Sample Code 2 for LED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Flash the LED connected to digital pin 13 at 1 Hz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AD3E7-B039-4A93-AACD-1369AB5C0DA9}" type="slidenum">
              <a:rPr lang="zh-TW" altLang="en-US" smtClean="0"/>
              <a:pPr/>
              <a:t>35</a:t>
            </a:fld>
            <a:endParaRPr lang="zh-TW" altLang="zh-TW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488"/>
          <a:stretch/>
        </p:blipFill>
        <p:spPr>
          <a:xfrm>
            <a:off x="107504" y="1581160"/>
            <a:ext cx="8496944" cy="379205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892" y="2996952"/>
            <a:ext cx="4539596" cy="30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9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/>
          </p:cNvSpPr>
          <p:nvPr/>
        </p:nvSpPr>
        <p:spPr bwMode="auto">
          <a:xfrm>
            <a:off x="144016" y="1104229"/>
            <a:ext cx="7236296" cy="4629027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6000" tIns="36000" rIns="36000" bIns="36000"/>
          <a:lstStyle/>
          <a:p>
            <a:pPr algn="l"/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int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button_pin</a:t>
            </a:r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= </a:t>
            </a:r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2;  // 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pin </a:t>
            </a:r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to 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read the </a:t>
            </a:r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button</a:t>
            </a:r>
          </a:p>
          <a:p>
            <a:pPr algn="l"/>
            <a:r>
              <a:rPr lang="en-US" sz="2000" b="1" dirty="0" err="1" smtClean="0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int</a:t>
            </a:r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led_pin</a:t>
            </a:r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 = 13;</a:t>
            </a:r>
            <a:endParaRPr lang="en-US" sz="2000" b="1" dirty="0">
              <a:solidFill>
                <a:schemeClr val="tx1"/>
              </a:solidFill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  <a:sym typeface="Courier" charset="0"/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void 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setup() </a:t>
            </a:r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{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pinMode</a:t>
            </a:r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(</a:t>
            </a:r>
            <a:r>
              <a:rPr lang="en-US" sz="2000" b="1" dirty="0" err="1" smtClean="0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button_pin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, INPUT</a:t>
            </a:r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);</a:t>
            </a:r>
          </a:p>
          <a:p>
            <a:pPr algn="l"/>
            <a:r>
              <a:rPr lang="en-US" sz="2000" b="1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 </a:t>
            </a:r>
            <a:r>
              <a:rPr lang="en-US" sz="2000" b="1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pinMode</a:t>
            </a:r>
            <a:r>
              <a:rPr lang="en-US" sz="2000" b="1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(</a:t>
            </a:r>
            <a:r>
              <a:rPr lang="en-US" sz="2000" b="1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led_pin</a:t>
            </a:r>
            <a:r>
              <a:rPr lang="en-US" sz="2000" b="1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, OUTPUT);</a:t>
            </a:r>
            <a:endParaRPr lang="en-US" sz="2000" b="1" dirty="0" smtClean="0">
              <a:solidFill>
                <a:schemeClr val="tx1"/>
              </a:solidFill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  <a:sym typeface="Courier" charset="0"/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}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void 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loop() </a:t>
            </a:r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{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 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int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 button</a:t>
            </a:r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;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  button 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= </a:t>
            </a:r>
            <a:r>
              <a:rPr lang="en-US" sz="2000" b="1" dirty="0" err="1" smtClean="0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digitalRead</a:t>
            </a:r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(</a:t>
            </a:r>
            <a:r>
              <a:rPr lang="en-US" sz="2000" b="1" dirty="0" err="1" smtClean="0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button_pin</a:t>
            </a:r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);</a:t>
            </a:r>
            <a:endParaRPr lang="en-US" sz="2000" b="1" dirty="0">
              <a:solidFill>
                <a:schemeClr val="tx1"/>
              </a:solidFill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  <a:sym typeface="Courier" charset="0"/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  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if </a:t>
            </a:r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(button 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== </a:t>
            </a:r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HIGH) {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    </a:t>
            </a:r>
            <a:r>
              <a:rPr lang="en-US" sz="2000" b="1" dirty="0" err="1" smtClean="0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digitWrite</a:t>
            </a:r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(</a:t>
            </a:r>
            <a:r>
              <a:rPr lang="en-US" sz="2000" b="1" dirty="0" err="1" smtClean="0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led_pin</a:t>
            </a:r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, HIGH);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  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} else </a:t>
            </a:r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{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    </a:t>
            </a:r>
            <a:r>
              <a:rPr lang="en-US" altLang="zh-TW" sz="2000" b="1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digitWrite</a:t>
            </a:r>
            <a:r>
              <a:rPr lang="en-US" altLang="zh-TW" sz="2000" b="1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(</a:t>
            </a:r>
            <a:r>
              <a:rPr lang="en-US" altLang="zh-TW" sz="2000" b="1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led_pin</a:t>
            </a:r>
            <a:r>
              <a:rPr lang="en-US" altLang="zh-TW" sz="2000" b="1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, </a:t>
            </a:r>
            <a:r>
              <a:rPr lang="en-US" altLang="zh-TW" sz="2000" b="1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LOW);</a:t>
            </a:r>
            <a:endParaRPr lang="en-US" sz="2000" b="1" dirty="0" smtClean="0">
              <a:solidFill>
                <a:schemeClr val="tx1"/>
              </a:solidFill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  <a:sym typeface="Courier" charset="0"/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  }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  <a:sym typeface="Courier" charset="0"/>
              </a:rPr>
              <a:t>}</a:t>
            </a:r>
            <a:endParaRPr lang="en-US" sz="2000" b="1" dirty="0">
              <a:solidFill>
                <a:schemeClr val="tx1"/>
              </a:solidFill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  <a:sym typeface="Courier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mtClean="0"/>
              <a:t>Sample Code 3 for Button and LED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AD3E7-B039-4A93-AACD-1369AB5C0DA9}" type="slidenum">
              <a:rPr lang="zh-TW" altLang="en-US" smtClean="0"/>
              <a:pPr>
                <a:defRPr/>
              </a:pPr>
              <a:t>36</a:t>
            </a:fld>
            <a:endParaRPr lang="zh-TW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3839253"/>
            <a:ext cx="7214623" cy="3021869"/>
          </a:xfrm>
          <a:prstGeom prst="rect">
            <a:avLst/>
          </a:prstGeom>
        </p:spPr>
      </p:pic>
      <p:cxnSp>
        <p:nvCxnSpPr>
          <p:cNvPr id="7" name="肘形接點 6"/>
          <p:cNvCxnSpPr/>
          <p:nvPr/>
        </p:nvCxnSpPr>
        <p:spPr>
          <a:xfrm>
            <a:off x="3131840" y="1340768"/>
            <a:ext cx="3168352" cy="2498487"/>
          </a:xfrm>
          <a:prstGeom prst="bentConnector3">
            <a:avLst>
              <a:gd name="adj1" fmla="val 100364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64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</a:p>
        </p:txBody>
      </p:sp>
      <p:sp>
        <p:nvSpPr>
          <p:cNvPr id="93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Introduction to </a:t>
            </a:r>
            <a:r>
              <a:rPr lang="en-US" altLang="zh-TW" dirty="0" smtClean="0"/>
              <a:t>Arduino UNO </a:t>
            </a:r>
            <a:endParaRPr lang="zh-TW" altLang="en-US" dirty="0"/>
          </a:p>
          <a:p>
            <a:r>
              <a:rPr lang="en-US" altLang="zh-TW" dirty="0"/>
              <a:t>Programming environment setup </a:t>
            </a:r>
            <a:endParaRPr lang="zh-TW" altLang="en-US" dirty="0"/>
          </a:p>
          <a:p>
            <a:r>
              <a:rPr lang="en-US" altLang="zh-TW" dirty="0"/>
              <a:t>GPIO 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Interrupt and timers</a:t>
            </a:r>
          </a:p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AD3E7-B039-4A93-AACD-1369AB5C0DA9}" type="slidenum">
              <a:rPr lang="zh-TW" altLang="en-US" smtClean="0"/>
              <a:pPr>
                <a:defRPr/>
              </a:pPr>
              <a:t>37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12662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Sources of Interrupts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Interrupts can be generated from several sources:</a:t>
            </a:r>
          </a:p>
          <a:p>
            <a:pPr lvl="1"/>
            <a:r>
              <a:rPr lang="en-US" altLang="zh-TW" b="1" dirty="0" smtClean="0"/>
              <a:t>Timer interrupts </a:t>
            </a:r>
            <a:r>
              <a:rPr lang="en-US" altLang="zh-TW" dirty="0" smtClean="0"/>
              <a:t>from one of the Arduino timers, which </a:t>
            </a:r>
            <a:r>
              <a:rPr lang="en-US" altLang="zh-TW" dirty="0"/>
              <a:t>interrupt us once </a:t>
            </a:r>
            <a:r>
              <a:rPr lang="en-US" altLang="zh-TW" dirty="0" smtClean="0"/>
              <a:t>per several milliseconds</a:t>
            </a:r>
          </a:p>
          <a:p>
            <a:pPr lvl="1"/>
            <a:r>
              <a:rPr lang="en-US" altLang="zh-TW" b="1" dirty="0" smtClean="0"/>
              <a:t>External interrupts </a:t>
            </a:r>
            <a:r>
              <a:rPr lang="en-US" altLang="zh-TW" dirty="0" smtClean="0"/>
              <a:t>from a change in state of one of the external interrupt pins</a:t>
            </a:r>
          </a:p>
          <a:p>
            <a:pPr lvl="1"/>
            <a:r>
              <a:rPr lang="en-US" altLang="zh-TW" b="1" dirty="0" smtClean="0"/>
              <a:t>Pin-change interrupts </a:t>
            </a:r>
            <a:r>
              <a:rPr lang="en-US" altLang="zh-TW" dirty="0" smtClean="0"/>
              <a:t>from a change in state of any one of a group of pins</a:t>
            </a:r>
          </a:p>
          <a:p>
            <a:r>
              <a:rPr lang="en-US" altLang="zh-TW" dirty="0" smtClean="0"/>
              <a:t>Interrupt programming:</a:t>
            </a:r>
          </a:p>
          <a:p>
            <a:pPr lvl="1"/>
            <a:r>
              <a:rPr lang="en-US" altLang="zh-TW" dirty="0" smtClean="0"/>
              <a:t>ISR(vector): interrupt </a:t>
            </a:r>
            <a:r>
              <a:rPr lang="en-US" altLang="zh-TW" dirty="0"/>
              <a:t>routine definition</a:t>
            </a:r>
          </a:p>
          <a:p>
            <a:pPr lvl="1"/>
            <a:r>
              <a:rPr lang="en-US" altLang="zh-TW" dirty="0" err="1" smtClean="0"/>
              <a:t>reti</a:t>
            </a:r>
            <a:r>
              <a:rPr lang="en-US" altLang="zh-TW" dirty="0" smtClean="0"/>
              <a:t>(): return </a:t>
            </a:r>
            <a:r>
              <a:rPr lang="en-US" altLang="zh-TW" dirty="0"/>
              <a:t>from </a:t>
            </a:r>
            <a:r>
              <a:rPr lang="en-US" altLang="zh-TW" dirty="0" smtClean="0"/>
              <a:t>interrupt, automatically </a:t>
            </a:r>
            <a:r>
              <a:rPr lang="en-US" altLang="zh-TW" dirty="0"/>
              <a:t>generated for ISR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AD3E7-B039-4A93-AACD-1369AB5C0DA9}" type="slidenum">
              <a:rPr lang="zh-TW" altLang="en-US" smtClean="0"/>
              <a:pPr/>
              <a:t>38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06884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Arduino UNO </a:t>
            </a:r>
            <a:r>
              <a:rPr lang="en-US" altLang="zh-TW" dirty="0" smtClean="0"/>
              <a:t>B</a:t>
            </a:r>
            <a:r>
              <a:rPr lang="zh-TW" altLang="zh-TW" dirty="0" smtClean="0"/>
              <a:t>oard </a:t>
            </a:r>
            <a:endParaRPr lang="zh-TW" altLang="en-US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dirty="0" smtClean="0"/>
              <a:t>Atmel ATmega328P 8-bit Microcontroller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3</a:t>
            </a:r>
            <a:r>
              <a:rPr lang="zh-TW" altLang="zh-TW" dirty="0" smtClean="0"/>
              <a:t>2KB of Flash memory for application programs, 2KB of SRAM, and 1KB of EEPROM for non-volatile data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C</a:t>
            </a:r>
            <a:r>
              <a:rPr lang="zh-TW" altLang="zh-TW" dirty="0" smtClean="0"/>
              <a:t>lock speed is 16MHz</a:t>
            </a:r>
          </a:p>
          <a:p>
            <a:pPr lvl="0"/>
            <a:r>
              <a:rPr lang="zh-TW" altLang="zh-TW" dirty="0" smtClean="0"/>
              <a:t>USB Port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C</a:t>
            </a:r>
            <a:r>
              <a:rPr lang="zh-TW" altLang="zh-TW" dirty="0" smtClean="0"/>
              <a:t>ommunicat</a:t>
            </a:r>
            <a:r>
              <a:rPr lang="en-US" altLang="zh-TW" dirty="0" smtClean="0"/>
              <a:t>ion</a:t>
            </a:r>
            <a:r>
              <a:rPr lang="zh-TW" altLang="zh-TW" dirty="0" smtClean="0"/>
              <a:t> to the computer</a:t>
            </a:r>
            <a:r>
              <a:rPr lang="en-US" altLang="zh-TW" dirty="0" smtClean="0"/>
              <a:t> and </a:t>
            </a:r>
            <a:r>
              <a:rPr lang="zh-TW" altLang="zh-TW" dirty="0" smtClean="0"/>
              <a:t>power supply</a:t>
            </a:r>
          </a:p>
          <a:p>
            <a:pPr lvl="0"/>
            <a:r>
              <a:rPr lang="zh-TW" altLang="zh-TW" dirty="0" smtClean="0"/>
              <a:t>Power IN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C</a:t>
            </a:r>
            <a:r>
              <a:rPr lang="zh-TW" altLang="zh-TW" dirty="0" smtClean="0"/>
              <a:t>an be from USB (5V), DC power jack (7-12V via AC-to-DC adapter), or VIN/Ground PIN (7-12V via 9V battery)</a:t>
            </a:r>
          </a:p>
          <a:p>
            <a:pPr lvl="0"/>
            <a:r>
              <a:rPr lang="zh-TW" altLang="zh-TW" dirty="0" smtClean="0"/>
              <a:t>Power OUT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B</a:t>
            </a:r>
            <a:r>
              <a:rPr lang="zh-TW" altLang="zh-TW" dirty="0" smtClean="0"/>
              <a:t>oard output regulated 5V and 3.3V (50mA) for powering external components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C97D5C-740A-4F5C-A848-0CD35FD783BB}" type="slidenum">
              <a:rPr lang="zh-TW" altLang="en-US" smtClean="0"/>
              <a:pPr/>
              <a:t>3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60557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zh-TW" dirty="0" smtClean="0"/>
              <a:t>ATmega328 Interrupts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D4F8DA-99A1-4CF9-A981-2621FECEC23E}" type="slidenum">
              <a:rPr lang="zh-TW" altLang="en-US" smtClean="0"/>
              <a:pPr/>
              <a:t>39</a:t>
            </a:fld>
            <a:endParaRPr lang="zh-TW" altLang="zh-TW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93" y="1196752"/>
            <a:ext cx="8616687" cy="475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2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t="2110"/>
          <a:stretch/>
        </p:blipFill>
        <p:spPr>
          <a:xfrm>
            <a:off x="179512" y="1700808"/>
            <a:ext cx="8779432" cy="333962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zh-TW" dirty="0">
                <a:cs typeface="Bookman Old Style"/>
              </a:rPr>
              <a:t>ATmega328 Interrupts (</a:t>
            </a:r>
            <a:r>
              <a:rPr lang="en-CA" altLang="zh-TW" dirty="0" smtClean="0">
                <a:cs typeface="Bookman Old Style"/>
              </a:rPr>
              <a:t>cont.)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D4F8DA-99A1-4CF9-A981-2621FECEC23E}" type="slidenum">
              <a:rPr lang="zh-TW" altLang="en-US" smtClean="0"/>
              <a:pPr>
                <a:defRPr/>
              </a:pPr>
              <a:t>40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73709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ISRs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1800" dirty="0" smtClean="0"/>
              <a:t>#define INT0_vect _VECTOR(1) /* External Interrupt Request 0 */</a:t>
            </a:r>
          </a:p>
          <a:p>
            <a:pPr marL="0" indent="0">
              <a:buNone/>
            </a:pPr>
            <a:r>
              <a:rPr lang="en-US" altLang="zh-TW" sz="1800" dirty="0" smtClean="0"/>
              <a:t>#define INT1_vect _VECTOR(2) /* External Interrupt Request 1 */</a:t>
            </a:r>
          </a:p>
          <a:p>
            <a:pPr marL="0" indent="0">
              <a:buNone/>
            </a:pPr>
            <a:r>
              <a:rPr lang="en-US" altLang="zh-TW" sz="1800" dirty="0" smtClean="0"/>
              <a:t>#define PCINT0_vect _VECTOR(3) /* Pin Change Interrupt Request 0 */</a:t>
            </a:r>
          </a:p>
          <a:p>
            <a:pPr marL="0" indent="0">
              <a:buNone/>
            </a:pPr>
            <a:r>
              <a:rPr lang="en-US" altLang="zh-TW" sz="1800" dirty="0" smtClean="0"/>
              <a:t>#define PCINT1_vect _VECTOR(4) /* Pin Change Interrupt Request 0 */</a:t>
            </a:r>
          </a:p>
          <a:p>
            <a:pPr marL="0" indent="0">
              <a:buNone/>
            </a:pPr>
            <a:r>
              <a:rPr lang="en-US" altLang="zh-TW" sz="1800" dirty="0" smtClean="0"/>
              <a:t>#define PCINT2_vect _VECTOR(5) /* Pin Change Interrupt Request 1 */</a:t>
            </a:r>
          </a:p>
          <a:p>
            <a:pPr marL="0" indent="0">
              <a:buNone/>
            </a:pPr>
            <a:r>
              <a:rPr lang="en-US" altLang="zh-TW" sz="1800" dirty="0" smtClean="0"/>
              <a:t>#define </a:t>
            </a:r>
            <a:r>
              <a:rPr lang="en-US" altLang="zh-TW" sz="1800" dirty="0" err="1" smtClean="0"/>
              <a:t>WDT_vect</a:t>
            </a:r>
            <a:r>
              <a:rPr lang="en-US" altLang="zh-TW" sz="1800" dirty="0" smtClean="0"/>
              <a:t> _VECTOR(6) /* Watchdog Time-out Interrupt */</a:t>
            </a:r>
          </a:p>
          <a:p>
            <a:pPr marL="0" indent="0">
              <a:buNone/>
            </a:pPr>
            <a:r>
              <a:rPr lang="en-US" altLang="zh-TW" sz="1800" dirty="0" smtClean="0"/>
              <a:t>#define TIMER2_COMPA_vect _VECTOR(7) /* Timer/Counter2 Compare Match A */</a:t>
            </a:r>
          </a:p>
          <a:p>
            <a:pPr marL="0" indent="0">
              <a:buNone/>
            </a:pPr>
            <a:r>
              <a:rPr lang="en-US" altLang="zh-TW" sz="1800" dirty="0" smtClean="0"/>
              <a:t>#define TIMER2_COMPB_vect _VECTOR(8) /* Timer/Counter2 Compare Match A */</a:t>
            </a:r>
          </a:p>
          <a:p>
            <a:pPr marL="0" indent="0">
              <a:buNone/>
            </a:pPr>
            <a:r>
              <a:rPr lang="en-US" altLang="zh-TW" sz="1800" dirty="0" smtClean="0"/>
              <a:t>#define TIMER2_OVF_vect _VECTOR(9) /* Timer/Counter2 Overflow */</a:t>
            </a:r>
          </a:p>
          <a:p>
            <a:pPr marL="0" indent="0">
              <a:buNone/>
            </a:pPr>
            <a:r>
              <a:rPr lang="en-US" altLang="zh-TW" sz="1800" dirty="0" smtClean="0"/>
              <a:t>#define TIMER1_CAPT_vect _VECTOR(10) /* Timer/Counter1 Capture Event */</a:t>
            </a:r>
          </a:p>
          <a:p>
            <a:pPr marL="0" indent="0">
              <a:buNone/>
            </a:pPr>
            <a:r>
              <a:rPr lang="en-US" altLang="zh-TW" sz="1800" dirty="0" smtClean="0"/>
              <a:t>#define TIMER1_COMPA_vect _VECTOR(11) /* Timer/Counter1 Compare Match A */</a:t>
            </a:r>
          </a:p>
          <a:p>
            <a:pPr marL="0" indent="0">
              <a:buNone/>
            </a:pPr>
            <a:r>
              <a:rPr lang="en-US" altLang="zh-TW" sz="1800" dirty="0" smtClean="0"/>
              <a:t>#define TIMER1_COMPB_vect _VECTOR(12) /* Timer/Counter1 Compare Match B */</a:t>
            </a:r>
          </a:p>
          <a:p>
            <a:pPr marL="0" indent="0">
              <a:buNone/>
            </a:pPr>
            <a:r>
              <a:rPr lang="en-US" altLang="zh-TW" sz="1800" dirty="0" smtClean="0"/>
              <a:t>#define TIMER1_OVF_vect _VECTOR(13) /* Timer/Counter1 Overflow */</a:t>
            </a:r>
          </a:p>
          <a:p>
            <a:pPr marL="0" indent="0">
              <a:buNone/>
            </a:pPr>
            <a:r>
              <a:rPr lang="en-US" altLang="zh-TW" sz="1800" dirty="0" smtClean="0"/>
              <a:t>#define TIMER0_COMPA_vect _VECTOR(14) /* TimerCounter0 Compare Match A */</a:t>
            </a:r>
          </a:p>
          <a:p>
            <a:pPr marL="0" indent="0">
              <a:buNone/>
            </a:pPr>
            <a:r>
              <a:rPr lang="en-US" altLang="zh-TW" sz="1800" dirty="0" smtClean="0"/>
              <a:t>#define TIMER0_COMPB_vect _VECTOR(15) /* TimerCounter0 Compare Match B */</a:t>
            </a:r>
          </a:p>
          <a:p>
            <a:pPr marL="0" indent="0">
              <a:buNone/>
            </a:pPr>
            <a:r>
              <a:rPr lang="da-DK" altLang="zh-TW" sz="1800" dirty="0" smtClean="0"/>
              <a:t>... ...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C97D5C-740A-4F5C-A848-0CD35FD783BB}" type="slidenum">
              <a:rPr lang="zh-TW" altLang="en-US" smtClean="0"/>
              <a:pPr/>
              <a:t>41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71956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Arduino </a:t>
            </a:r>
            <a:r>
              <a:rPr lang="en-US" altLang="zh-TW" dirty="0" smtClean="0"/>
              <a:t>Timers and Timer Interrupts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Arduino </a:t>
            </a:r>
            <a:r>
              <a:rPr lang="en-US" altLang="zh-TW" dirty="0"/>
              <a:t>Uno has 3 </a:t>
            </a:r>
            <a:r>
              <a:rPr lang="en-US" altLang="zh-TW" dirty="0" smtClean="0"/>
              <a:t>timers that count at some frequency </a:t>
            </a:r>
            <a:r>
              <a:rPr lang="en-US" altLang="zh-TW" b="1" i="1" dirty="0" smtClean="0"/>
              <a:t>derived </a:t>
            </a:r>
            <a:r>
              <a:rPr lang="en-US" altLang="zh-TW" dirty="0" smtClean="0"/>
              <a:t>from the 16MHz system clock: </a:t>
            </a:r>
            <a:endParaRPr lang="en-US" altLang="zh-TW" dirty="0"/>
          </a:p>
          <a:p>
            <a:r>
              <a:rPr lang="en-US" altLang="zh-TW" b="1" dirty="0" smtClean="0"/>
              <a:t>Timer0</a:t>
            </a:r>
            <a:r>
              <a:rPr lang="en-US" altLang="zh-TW" dirty="0" smtClean="0"/>
              <a:t>: An </a:t>
            </a:r>
            <a:r>
              <a:rPr lang="en-US" altLang="zh-TW" dirty="0"/>
              <a:t>8 bit timer used by Arduino functions delay(), </a:t>
            </a:r>
            <a:r>
              <a:rPr lang="en-US" altLang="zh-TW" dirty="0" err="1"/>
              <a:t>millis</a:t>
            </a:r>
            <a:r>
              <a:rPr lang="en-US" altLang="zh-TW" dirty="0"/>
              <a:t>() and micros</a:t>
            </a:r>
            <a:r>
              <a:rPr lang="en-US" altLang="zh-TW" dirty="0" smtClean="0"/>
              <a:t>()</a:t>
            </a:r>
            <a:endParaRPr lang="en-US" altLang="zh-TW" dirty="0"/>
          </a:p>
          <a:p>
            <a:r>
              <a:rPr lang="en-US" altLang="zh-TW" b="1" dirty="0" smtClean="0"/>
              <a:t>Timer1</a:t>
            </a:r>
            <a:r>
              <a:rPr lang="en-US" altLang="zh-TW" dirty="0" smtClean="0"/>
              <a:t>: A </a:t>
            </a:r>
            <a:r>
              <a:rPr lang="en-US" altLang="zh-TW" dirty="0"/>
              <a:t>16 bit timer used by the Servo() library</a:t>
            </a:r>
          </a:p>
          <a:p>
            <a:r>
              <a:rPr lang="en-US" altLang="zh-TW" b="1" dirty="0" smtClean="0"/>
              <a:t>Timer2</a:t>
            </a:r>
            <a:r>
              <a:rPr lang="en-US" altLang="zh-TW" dirty="0" smtClean="0"/>
              <a:t>: An </a:t>
            </a:r>
            <a:r>
              <a:rPr lang="en-US" altLang="zh-TW" dirty="0"/>
              <a:t>8 bit timer used by the Tone() library</a:t>
            </a:r>
          </a:p>
          <a:p>
            <a:r>
              <a:rPr lang="en-US" altLang="zh-TW" b="1" dirty="0" smtClean="0"/>
              <a:t>Clock divisor:</a:t>
            </a:r>
            <a:r>
              <a:rPr lang="en-US" altLang="zh-TW" dirty="0" smtClean="0"/>
              <a:t> configured to </a:t>
            </a:r>
            <a:r>
              <a:rPr lang="en-US" altLang="zh-TW" dirty="0"/>
              <a:t>alter the frequency and various different counting </a:t>
            </a:r>
            <a:r>
              <a:rPr lang="en-US" altLang="zh-TW" dirty="0" smtClean="0"/>
              <a:t>modes</a:t>
            </a:r>
            <a:endParaRPr lang="en-US" altLang="zh-TW" dirty="0"/>
          </a:p>
          <a:p>
            <a:r>
              <a:rPr lang="en-US" altLang="zh-TW" dirty="0" smtClean="0"/>
              <a:t>Timers can be configured to </a:t>
            </a:r>
            <a:r>
              <a:rPr lang="en-US" altLang="zh-TW" dirty="0"/>
              <a:t>generate interrupts when </a:t>
            </a:r>
            <a:r>
              <a:rPr lang="en-US" altLang="zh-TW" dirty="0" smtClean="0"/>
              <a:t>they overflow or reach </a:t>
            </a:r>
            <a:r>
              <a:rPr lang="en-US" altLang="zh-TW" dirty="0"/>
              <a:t>a specific </a:t>
            </a:r>
            <a:r>
              <a:rPr lang="en-US" altLang="zh-TW" dirty="0" smtClean="0"/>
              <a:t>count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AD3E7-B039-4A93-AACD-1369AB5C0DA9}" type="slidenum">
              <a:rPr lang="zh-TW" altLang="en-US" smtClean="0"/>
              <a:pPr>
                <a:defRPr/>
              </a:pPr>
              <a:t>42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7297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Timer0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8-bit timer using a clock divisor of 64 by default to give an interrupt rate of 976.5625 Hz (close to 1 KHz)</a:t>
            </a:r>
          </a:p>
          <a:p>
            <a:pPr lvl="1"/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Arduino timers have a number of configuration registers, which can be read or written to using </a:t>
            </a:r>
            <a:r>
              <a:rPr lang="en-US" altLang="zh-TW" i="1" dirty="0" smtClean="0"/>
              <a:t>special symbols </a:t>
            </a:r>
            <a:r>
              <a:rPr lang="en-US" altLang="zh-TW" dirty="0" smtClean="0"/>
              <a:t>defined in the Arduino IDE</a:t>
            </a:r>
          </a:p>
          <a:p>
            <a:pPr lvl="1"/>
            <a:r>
              <a:rPr lang="en-US" altLang="zh-TW" dirty="0" smtClean="0"/>
              <a:t>Ex.: use a </a:t>
            </a:r>
            <a:r>
              <a:rPr lang="en-US" altLang="zh-TW" i="1" dirty="0" smtClean="0"/>
              <a:t>comparison register </a:t>
            </a:r>
            <a:r>
              <a:rPr lang="en-US" altLang="zh-TW" dirty="0" smtClean="0"/>
              <a:t>OCR0A </a:t>
            </a:r>
          </a:p>
          <a:p>
            <a:pPr lvl="1"/>
            <a:r>
              <a:rPr lang="en-US" altLang="zh-TW" dirty="0" smtClean="0"/>
              <a:t>On every tick, the timer counter is compared with the comparison register and when they are equal an interrupt will be generated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AD3E7-B039-4A93-AACD-1369AB5C0DA9}" type="slidenum">
              <a:rPr lang="zh-TW" altLang="en-US" smtClean="0"/>
              <a:pPr/>
              <a:t>43</a:t>
            </a:fld>
            <a:endParaRPr lang="zh-TW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50" y="1988840"/>
            <a:ext cx="78740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1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Timer Functions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Blocking:</a:t>
            </a:r>
            <a:r>
              <a:rPr lang="en-US" altLang="zh-TW" dirty="0" smtClean="0"/>
              <a:t> </a:t>
            </a:r>
            <a:r>
              <a:rPr lang="en-US" altLang="zh-TW" b="1" dirty="0" smtClean="0"/>
              <a:t>delay(</a:t>
            </a:r>
            <a:r>
              <a:rPr lang="en-US" altLang="zh-TW" b="1" dirty="0" err="1" smtClean="0"/>
              <a:t>ms</a:t>
            </a:r>
            <a:r>
              <a:rPr lang="en-US" altLang="zh-TW" b="1" dirty="0" smtClean="0"/>
              <a:t>)</a:t>
            </a:r>
          </a:p>
          <a:p>
            <a:pPr lvl="1"/>
            <a:r>
              <a:rPr lang="en-US" altLang="zh-TW" dirty="0"/>
              <a:t>Wait for </a:t>
            </a:r>
            <a:r>
              <a:rPr lang="en-US" altLang="zh-TW" dirty="0" err="1"/>
              <a:t>ms</a:t>
            </a:r>
            <a:r>
              <a:rPr lang="en-US" altLang="zh-TW" dirty="0"/>
              <a:t> milliseconds before continuing</a:t>
            </a:r>
          </a:p>
          <a:p>
            <a:pPr lvl="1"/>
            <a:r>
              <a:rPr lang="en-US" altLang="zh-TW" dirty="0" smtClean="0"/>
              <a:t>Ex: </a:t>
            </a:r>
            <a:r>
              <a:rPr lang="en-US" altLang="zh-TW" i="1" dirty="0" smtClean="0"/>
              <a:t>delay(1000);</a:t>
            </a:r>
          </a:p>
          <a:p>
            <a:r>
              <a:rPr lang="en-US" altLang="zh-TW" b="1" dirty="0" smtClean="0"/>
              <a:t>Non-Blocking: unsigned long </a:t>
            </a:r>
            <a:r>
              <a:rPr lang="en-US" altLang="zh-TW" b="1" dirty="0" err="1" smtClean="0"/>
              <a:t>millis</a:t>
            </a:r>
            <a:r>
              <a:rPr lang="en-US" altLang="zh-TW" b="1" dirty="0" smtClean="0"/>
              <a:t>()</a:t>
            </a:r>
          </a:p>
          <a:p>
            <a:pPr lvl="1"/>
            <a:r>
              <a:rPr lang="en-US" altLang="zh-TW" dirty="0" smtClean="0"/>
              <a:t>Returns the number of milliseconds since the current program started</a:t>
            </a:r>
          </a:p>
          <a:p>
            <a:pPr lvl="1"/>
            <a:r>
              <a:rPr lang="en-US" altLang="zh-TW" dirty="0" smtClean="0"/>
              <a:t>Ex: </a:t>
            </a:r>
            <a:r>
              <a:rPr lang="en-US" altLang="zh-TW" i="1" dirty="0" smtClean="0"/>
              <a:t>time = </a:t>
            </a:r>
            <a:r>
              <a:rPr lang="en-US" altLang="zh-TW" i="1" dirty="0" err="1" smtClean="0"/>
              <a:t>millis</a:t>
            </a:r>
            <a:r>
              <a:rPr lang="en-US" altLang="zh-TW" i="1" dirty="0" smtClean="0"/>
              <a:t>();</a:t>
            </a:r>
          </a:p>
          <a:p>
            <a:r>
              <a:rPr lang="en-US" altLang="zh-TW" b="1" dirty="0" smtClean="0"/>
              <a:t>Blocking</a:t>
            </a:r>
            <a:r>
              <a:rPr lang="en-US" altLang="zh-TW" dirty="0" smtClean="0"/>
              <a:t> functions prevent a program from doing anything else until that task has completed</a:t>
            </a:r>
          </a:p>
          <a:p>
            <a:pPr lvl="1"/>
            <a:r>
              <a:rPr lang="en-US" altLang="zh-TW" dirty="0" smtClean="0"/>
              <a:t>Using </a:t>
            </a:r>
            <a:r>
              <a:rPr lang="en-US" altLang="zh-TW" i="1" dirty="0" smtClean="0"/>
              <a:t>delay() will make your program slow</a:t>
            </a:r>
            <a:endParaRPr lang="en-US" altLang="zh-TW" dirty="0" smtClean="0"/>
          </a:p>
          <a:p>
            <a:pPr lvl="1"/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AD3E7-B039-4A93-AACD-1369AB5C0DA9}" type="slidenum">
              <a:rPr lang="zh-TW" altLang="en-US" smtClean="0"/>
              <a:pPr>
                <a:defRPr/>
              </a:pPr>
              <a:t>44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0706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Timer0 Registers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TCNT0 – Timer/Counter Register (8-bit)</a:t>
            </a:r>
          </a:p>
          <a:p>
            <a:r>
              <a:rPr lang="en-US" altLang="zh-TW" dirty="0" smtClean="0"/>
              <a:t>OCR0A – Output Compare Register A</a:t>
            </a:r>
          </a:p>
          <a:p>
            <a:r>
              <a:rPr lang="en-US" altLang="zh-TW" dirty="0" smtClean="0"/>
              <a:t>OCR0B – Output Compare Register B</a:t>
            </a:r>
          </a:p>
          <a:p>
            <a:r>
              <a:rPr lang="en-US" altLang="zh-TW" dirty="0" smtClean="0"/>
              <a:t>TCCR0A/B – Timer/Counter Control Registers</a:t>
            </a:r>
          </a:p>
          <a:p>
            <a:pPr lvl="1"/>
            <a:r>
              <a:rPr lang="en-CA" altLang="zh-TW" dirty="0" err="1" smtClean="0"/>
              <a:t>Prescale</a:t>
            </a:r>
            <a:r>
              <a:rPr lang="en-CA" altLang="zh-TW" dirty="0" smtClean="0"/>
              <a:t> the timer frequency</a:t>
            </a:r>
          </a:p>
          <a:p>
            <a:pPr lvl="1"/>
            <a:r>
              <a:rPr lang="en-CA" altLang="zh-TW" dirty="0" smtClean="0"/>
              <a:t>Select the clock source</a:t>
            </a:r>
          </a:p>
          <a:p>
            <a:pPr lvl="1"/>
            <a:r>
              <a:rPr lang="en-CA" altLang="zh-TW" dirty="0" smtClean="0"/>
              <a:t>Set timer mode: normal, CTC, etc.</a:t>
            </a:r>
            <a:endParaRPr lang="en-US" altLang="zh-TW" dirty="0" smtClean="0"/>
          </a:p>
          <a:p>
            <a:r>
              <a:rPr lang="en-US" altLang="zh-TW" dirty="0" smtClean="0"/>
              <a:t>TIMSK0 – Timer/Counter Interrupt Mask Register</a:t>
            </a:r>
          </a:p>
          <a:p>
            <a:pPr lvl="1"/>
            <a:r>
              <a:rPr lang="en-US" altLang="zh-TW" dirty="0" smtClean="0"/>
              <a:t>Timer overflow interrupt; compare A&amp;B interrupts</a:t>
            </a:r>
          </a:p>
          <a:p>
            <a:r>
              <a:rPr lang="en-US" altLang="zh-TW" dirty="0" smtClean="0"/>
              <a:t>TIFR0 – Timer/Counter Interrupt Flag Register</a:t>
            </a:r>
          </a:p>
          <a:p>
            <a:pPr lvl="1"/>
            <a:r>
              <a:rPr lang="en-US" altLang="zh-TW" dirty="0" smtClean="0"/>
              <a:t>Timer overflow interrupt; compare A&amp;B interrupts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AD3E7-B039-4A93-AACD-1369AB5C0DA9}" type="slidenum">
              <a:rPr lang="zh-TW" altLang="en-US" smtClean="0"/>
              <a:pPr/>
              <a:t>45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1977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Timer/Counter Control Registers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TCCR0A: Timer/Counter Control Register A</a:t>
            </a:r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TCCR0B: </a:t>
            </a:r>
            <a:r>
              <a:rPr lang="en-US" altLang="zh-TW" dirty="0"/>
              <a:t>Timer/Counter Control Register </a:t>
            </a:r>
            <a:r>
              <a:rPr lang="en-US" altLang="zh-TW" dirty="0" smtClean="0"/>
              <a:t>B</a:t>
            </a:r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TIFR0: Timer/Counter Interrupt Flags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pPr lvl="1"/>
            <a:r>
              <a:rPr lang="en-US" altLang="zh-TW" dirty="0" smtClean="0"/>
              <a:t>TOV0: </a:t>
            </a:r>
            <a:r>
              <a:rPr lang="en-US" altLang="zh-TW" dirty="0"/>
              <a:t>Timer Overflow flag</a:t>
            </a:r>
          </a:p>
          <a:p>
            <a:pPr lvl="1"/>
            <a:r>
              <a:rPr lang="en-US" altLang="zh-TW" dirty="0" smtClean="0"/>
              <a:t>OCF0A/B: </a:t>
            </a:r>
            <a:r>
              <a:rPr lang="en-US" altLang="zh-TW" dirty="0"/>
              <a:t>Compare A/B interrupt flag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AD3E7-B039-4A93-AACD-1369AB5C0DA9}" type="slidenum">
              <a:rPr lang="zh-TW" altLang="en-US" smtClean="0"/>
              <a:pPr/>
              <a:t>46</a:t>
            </a:fld>
            <a:endParaRPr lang="zh-TW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56792"/>
            <a:ext cx="8805464" cy="93610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924944"/>
            <a:ext cx="8784976" cy="94968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365104"/>
            <a:ext cx="8568952" cy="961662"/>
          </a:xfrm>
          <a:prstGeom prst="rect">
            <a:avLst/>
          </a:prstGeom>
        </p:spPr>
      </p:pic>
      <p:sp>
        <p:nvSpPr>
          <p:cNvPr id="11" name="橢圓 10"/>
          <p:cNvSpPr/>
          <p:nvPr/>
        </p:nvSpPr>
        <p:spPr bwMode="auto">
          <a:xfrm>
            <a:off x="5796136" y="2924944"/>
            <a:ext cx="2448272" cy="64807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標楷體" charset="0"/>
              <a:cs typeface="標楷體" charset="0"/>
            </a:endParaRPr>
          </a:p>
        </p:txBody>
      </p:sp>
      <p:sp>
        <p:nvSpPr>
          <p:cNvPr id="12" name="橢圓 11"/>
          <p:cNvSpPr/>
          <p:nvPr/>
        </p:nvSpPr>
        <p:spPr bwMode="auto">
          <a:xfrm>
            <a:off x="5652120" y="4312321"/>
            <a:ext cx="2448272" cy="64807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標楷體" charset="0"/>
              <a:cs typeface="標楷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32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Clock Source Select (CS0[2:0])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AD3E7-B039-4A93-AACD-1369AB5C0DA9}" type="slidenum">
              <a:rPr lang="zh-TW" altLang="en-US" smtClean="0"/>
              <a:pPr/>
              <a:t>47</a:t>
            </a:fld>
            <a:endParaRPr lang="zh-TW" altLang="zh-TW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r="19047"/>
          <a:stretch/>
        </p:blipFill>
        <p:spPr>
          <a:xfrm>
            <a:off x="543943" y="1484784"/>
            <a:ext cx="8204521" cy="36724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橢圓 8"/>
          <p:cNvSpPr/>
          <p:nvPr/>
        </p:nvSpPr>
        <p:spPr bwMode="auto">
          <a:xfrm>
            <a:off x="479696" y="3861048"/>
            <a:ext cx="6251304" cy="64807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標楷體" charset="0"/>
              <a:cs typeface="標楷體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44633" y="5517232"/>
            <a:ext cx="8763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TW" sz="2000" b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TCCR0B </a:t>
            </a:r>
            <a:r>
              <a:rPr kumimoji="1" lang="en-US" altLang="zh-TW" sz="20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|= (</a:t>
            </a:r>
            <a:r>
              <a:rPr kumimoji="1" lang="en-US" altLang="zh-TW" sz="2000" b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1&lt;&lt;CS01</a:t>
            </a:r>
            <a:r>
              <a:rPr kumimoji="1" lang="en-US" altLang="zh-TW" sz="20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| (</a:t>
            </a:r>
            <a:r>
              <a:rPr kumimoji="1" lang="en-US" altLang="zh-TW" sz="2000" b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1&lt;&lt;CS00); </a:t>
            </a:r>
            <a:r>
              <a:rPr kumimoji="1" lang="en-US" altLang="zh-TW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kumimoji="1" lang="en-US" altLang="zh-TW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64 </a:t>
            </a:r>
            <a:r>
              <a:rPr kumimoji="1" lang="en-US" altLang="zh-TW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prescaler</a:t>
            </a:r>
            <a:r>
              <a:rPr kumimoji="1" lang="en-US" altLang="zh-TW" sz="2000" b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1" lang="zh-TW" altLang="en-US" sz="2000" b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40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標題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zh-TW" dirty="0" smtClean="0"/>
              <a:t>Normal Mode (0)</a:t>
            </a:r>
            <a:endParaRPr lang="zh-TW" alt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Timer increments</a:t>
            </a:r>
          </a:p>
          <a:p>
            <a:r>
              <a:rPr lang="en-US" altLang="zh-TW" dirty="0" smtClean="0"/>
              <a:t>Wraps around at TOP = 0xFF</a:t>
            </a:r>
          </a:p>
          <a:p>
            <a:r>
              <a:rPr lang="en-US" altLang="zh-TW" dirty="0" smtClean="0"/>
              <a:t>Starts again at 0</a:t>
            </a:r>
          </a:p>
          <a:p>
            <a:r>
              <a:rPr lang="en-US" altLang="zh-TW" dirty="0" smtClean="0"/>
              <a:t>TOV0 interrupt flag set when TCNT0 reset to 0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Useful for generating interrupts every N time units</a:t>
            </a:r>
          </a:p>
          <a:p>
            <a:r>
              <a:rPr lang="en-US" altLang="zh-TW" dirty="0" smtClean="0"/>
              <a:t>Useful for generating an interrupt in N time units</a:t>
            </a:r>
          </a:p>
          <a:p>
            <a:r>
              <a:rPr lang="en-US" altLang="zh-TW" dirty="0" smtClean="0"/>
              <a:t>Set TCNT0 to an initial value (255 – N)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D4F8DA-99A1-4CF9-A981-2621FECEC23E}" type="slidenum">
              <a:rPr lang="zh-TW" altLang="en-US" smtClean="0"/>
              <a:pPr/>
              <a:t>48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86015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Arduino UNO </a:t>
            </a:r>
            <a:r>
              <a:rPr lang="en-US" altLang="zh-TW" dirty="0" smtClean="0"/>
              <a:t>B</a:t>
            </a:r>
            <a:r>
              <a:rPr lang="zh-TW" altLang="zh-TW" dirty="0" smtClean="0"/>
              <a:t>oard </a:t>
            </a:r>
            <a:endParaRPr lang="zh-TW" altLang="en-US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dirty="0" smtClean="0"/>
              <a:t>14x </a:t>
            </a:r>
            <a:r>
              <a:rPr lang="en-US" altLang="zh-TW" dirty="0" smtClean="0"/>
              <a:t>d</a:t>
            </a:r>
            <a:r>
              <a:rPr lang="zh-TW" altLang="zh-TW" dirty="0" smtClean="0"/>
              <a:t>igital </a:t>
            </a:r>
            <a:r>
              <a:rPr lang="en-US" altLang="zh-TW" dirty="0" smtClean="0"/>
              <a:t>I/O</a:t>
            </a:r>
            <a:r>
              <a:rPr lang="zh-TW" altLang="zh-TW" dirty="0" smtClean="0"/>
              <a:t> pins (numbered from 0 to 13):</a:t>
            </a:r>
          </a:p>
          <a:p>
            <a:pPr lvl="1"/>
            <a:r>
              <a:rPr lang="zh-TW" altLang="zh-TW" i="1" dirty="0" smtClean="0"/>
              <a:t>pinMode(pinNumber, INPUT|OUTPUT</a:t>
            </a:r>
            <a:r>
              <a:rPr lang="zh-TW" altLang="zh-TW" dirty="0" smtClean="0"/>
              <a:t>) to configure the pin for input or output</a:t>
            </a:r>
            <a:endParaRPr lang="en-US" altLang="zh-TW" dirty="0" smtClean="0"/>
          </a:p>
          <a:p>
            <a:pPr lvl="1"/>
            <a:r>
              <a:rPr lang="zh-TW" altLang="zh-TW" i="1" dirty="0" smtClean="0"/>
              <a:t>digitalRead(pinNumber)</a:t>
            </a:r>
            <a:r>
              <a:rPr lang="zh-TW" altLang="zh-TW" dirty="0" smtClean="0"/>
              <a:t> or </a:t>
            </a:r>
            <a:r>
              <a:rPr lang="zh-TW" altLang="zh-TW" i="1" dirty="0" smtClean="0"/>
              <a:t>digitalWrite(pinNumber, value)</a:t>
            </a:r>
            <a:r>
              <a:rPr lang="zh-TW" altLang="zh-TW" dirty="0" smtClean="0"/>
              <a:t> to read or write</a:t>
            </a:r>
          </a:p>
          <a:p>
            <a:pPr lvl="1"/>
            <a:r>
              <a:rPr lang="zh-TW" altLang="zh-TW" dirty="0" smtClean="0"/>
              <a:t>Pin 13: connected</a:t>
            </a:r>
            <a:r>
              <a:rPr lang="en-US" altLang="zh-TW" dirty="0" smtClean="0"/>
              <a:t> to a </a:t>
            </a:r>
            <a:r>
              <a:rPr lang="zh-TW" altLang="zh-TW" dirty="0" smtClean="0"/>
              <a:t>built-in LED</a:t>
            </a:r>
          </a:p>
          <a:p>
            <a:pPr lvl="1"/>
            <a:r>
              <a:rPr lang="zh-TW" altLang="zh-TW" dirty="0" smtClean="0"/>
              <a:t>PWM output: 6 pins 3, 5, 6, 9, 10</a:t>
            </a:r>
            <a:r>
              <a:rPr lang="en-US" altLang="zh-TW" dirty="0" smtClean="0"/>
              <a:t>,</a:t>
            </a:r>
            <a:r>
              <a:rPr lang="zh-TW" altLang="zh-TW" dirty="0" smtClean="0"/>
              <a:t> 11, marked by ~ can produce PWM (Pulse Width Modulated) output via </a:t>
            </a:r>
            <a:r>
              <a:rPr lang="zh-TW" altLang="zh-TW" i="1" dirty="0" smtClean="0"/>
              <a:t>analogWrite(pinNumber, dutyCycle)</a:t>
            </a:r>
            <a:endParaRPr lang="en-US" altLang="zh-TW" i="1" dirty="0" smtClean="0"/>
          </a:p>
          <a:p>
            <a:pPr lvl="0"/>
            <a:r>
              <a:rPr lang="zh-TW" altLang="zh-TW" dirty="0"/>
              <a:t>6x </a:t>
            </a:r>
            <a:r>
              <a:rPr lang="en-US" altLang="zh-TW" dirty="0"/>
              <a:t>a</a:t>
            </a:r>
            <a:r>
              <a:rPr lang="zh-TW" altLang="zh-TW" dirty="0"/>
              <a:t>nalog </a:t>
            </a:r>
            <a:r>
              <a:rPr lang="en-US" altLang="zh-TW" dirty="0"/>
              <a:t>input </a:t>
            </a:r>
            <a:r>
              <a:rPr lang="zh-TW" altLang="zh-TW" dirty="0"/>
              <a:t>pins (A0 to A5): </a:t>
            </a:r>
            <a:endParaRPr lang="en-US" altLang="zh-TW" dirty="0"/>
          </a:p>
          <a:p>
            <a:pPr lvl="1"/>
            <a:r>
              <a:rPr lang="en-US" altLang="zh-TW" dirty="0"/>
              <a:t>E</a:t>
            </a:r>
            <a:r>
              <a:rPr lang="zh-TW" altLang="zh-TW" dirty="0"/>
              <a:t>ach pin can measure between 0 to 5V with 10-bit of </a:t>
            </a:r>
            <a:r>
              <a:rPr lang="zh-TW" altLang="zh-TW" dirty="0" smtClean="0"/>
              <a:t>resolution</a:t>
            </a:r>
            <a:endParaRPr lang="zh-TW" altLang="zh-TW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C97D5C-740A-4F5C-A848-0CD35FD783BB}" type="slidenum">
              <a:rPr lang="zh-TW" altLang="en-US" smtClean="0"/>
              <a:pPr/>
              <a:t>4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01103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105" y="3429000"/>
            <a:ext cx="6953250" cy="2657475"/>
          </a:xfrm>
          <a:prstGeom prst="rect">
            <a:avLst/>
          </a:prstGeom>
        </p:spPr>
      </p:pic>
      <p:sp>
        <p:nvSpPr>
          <p:cNvPr id="12" name="標題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zh-TW" smtClean="0"/>
              <a:t>CTC (Clear Timer on Compare) Mode (2)</a:t>
            </a:r>
            <a:endParaRPr lang="zh-TW" altLang="en-US" dirty="0"/>
          </a:p>
        </p:txBody>
      </p:sp>
      <p:sp>
        <p:nvSpPr>
          <p:cNvPr id="17" name="內容版面配置區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Timer increments and wraps around at OCR0A</a:t>
            </a:r>
          </a:p>
          <a:p>
            <a:pPr lvl="1"/>
            <a:r>
              <a:rPr lang="en-US" altLang="zh-TW" dirty="0" smtClean="0"/>
              <a:t>OCR0A defines top value of counter</a:t>
            </a:r>
          </a:p>
          <a:p>
            <a:r>
              <a:rPr lang="en-US" altLang="zh-TW" dirty="0" smtClean="0"/>
              <a:t>Starts again at 0</a:t>
            </a:r>
          </a:p>
          <a:p>
            <a:r>
              <a:rPr lang="en-US" altLang="zh-TW" dirty="0" smtClean="0"/>
              <a:t>OCF0A interrupt flag set when TCNT0 reset to 0</a:t>
            </a:r>
          </a:p>
          <a:p>
            <a:pPr lvl="1"/>
            <a:r>
              <a:rPr lang="en-US" altLang="zh-TW" dirty="0" smtClean="0"/>
              <a:t>Pin OC0A can be made to toggle when counter resets</a:t>
            </a:r>
          </a:p>
          <a:p>
            <a:pPr lvl="1"/>
            <a:r>
              <a:rPr lang="en-US" altLang="zh-TW" dirty="0" smtClean="0"/>
              <a:t>Can generate output waveform</a:t>
            </a:r>
            <a:endParaRPr lang="zh-TW" altLang="en-US" dirty="0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D4F8DA-99A1-4CF9-A981-2621FECEC23E}" type="slidenum">
              <a:rPr lang="zh-TW" altLang="en-US" smtClean="0"/>
              <a:pPr/>
              <a:t>49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28965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Mode Summary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AD3E7-B039-4A93-AACD-1369AB5C0DA9}" type="slidenum">
              <a:rPr lang="zh-TW" altLang="en-US" smtClean="0"/>
              <a:pPr>
                <a:defRPr/>
              </a:pPr>
              <a:t>50</a:t>
            </a:fld>
            <a:endParaRPr lang="zh-TW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t="4207"/>
          <a:stretch/>
        </p:blipFill>
        <p:spPr>
          <a:xfrm>
            <a:off x="467544" y="1143070"/>
            <a:ext cx="8143056" cy="439624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 flipH="1">
            <a:off x="755576" y="5621178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r-IN" altLang="zh-TW" sz="2000" b="1" dirty="0">
                <a:solidFill>
                  <a:schemeClr val="bg2"/>
                </a:solidFill>
                <a:latin typeface="Courier New" panose="02070309020205020404" pitchFamily="49" charset="0"/>
              </a:rPr>
              <a:t>TCCR0A |= (1 &lt;&lt; WGM01);</a:t>
            </a:r>
            <a:r>
              <a:rPr kumimoji="1" lang="en-US" altLang="zh-TW" sz="20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TW" sz="2000" b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mr-IN" altLang="zh-TW" sz="20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// </a:t>
            </a:r>
            <a:r>
              <a:rPr kumimoji="1" lang="en-US" altLang="zh-TW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kumimoji="1" lang="mr-IN" altLang="zh-TW" sz="20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 </a:t>
            </a:r>
            <a:r>
              <a:rPr kumimoji="1" lang="mr-IN" altLang="zh-TW" sz="2000" b="1" dirty="0">
                <a:solidFill>
                  <a:srgbClr val="0000FF"/>
                </a:solidFill>
                <a:latin typeface="Courier New" panose="02070309020205020404" pitchFamily="49" charset="0"/>
              </a:rPr>
              <a:t>CTC </a:t>
            </a:r>
            <a:r>
              <a:rPr kumimoji="1" lang="mr-IN" altLang="zh-TW" sz="2000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mode</a:t>
            </a:r>
            <a:r>
              <a:rPr kumimoji="1" lang="mr-IN" altLang="zh-TW" sz="2000" b="1" dirty="0">
                <a:solidFill>
                  <a:srgbClr val="0000FF"/>
                </a:solidFill>
                <a:latin typeface="Courier New" panose="02070309020205020404" pitchFamily="49" charset="0"/>
              </a:rPr>
              <a:t> </a:t>
            </a:r>
            <a:r>
              <a:rPr kumimoji="1" lang="en-US" altLang="zh-TW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timer0</a:t>
            </a:r>
            <a:r>
              <a:rPr kumimoji="1" lang="mr-IN" altLang="zh-TW" sz="20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 </a:t>
            </a:r>
            <a:endParaRPr kumimoji="1" lang="en-US" altLang="zh-TW" sz="20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98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zh-TW" smtClean="0"/>
              <a:t>Sample Code 4 for Timer1</a:t>
            </a:r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zh-TW" dirty="0" smtClean="0"/>
              <a:t>Flash the LED connected </a:t>
            </a:r>
            <a:r>
              <a:rPr lang="en-CA" altLang="zh-TW" dirty="0"/>
              <a:t>to </a:t>
            </a:r>
            <a:r>
              <a:rPr lang="en-CA" altLang="zh-TW" dirty="0" smtClean="0"/>
              <a:t>pin </a:t>
            </a:r>
            <a:r>
              <a:rPr lang="en-CA" altLang="zh-TW" dirty="0"/>
              <a:t>13 </a:t>
            </a:r>
            <a:r>
              <a:rPr lang="en-CA" altLang="zh-TW" dirty="0" smtClean="0"/>
              <a:t>at 1 Hz using CTC mode by polling timer interrupt flag</a:t>
            </a:r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D4F8DA-99A1-4CF9-A981-2621FECEC23E}" type="slidenum">
              <a:rPr lang="zh-TW" altLang="en-US" smtClean="0"/>
              <a:pPr/>
              <a:t>51</a:t>
            </a:fld>
            <a:endParaRPr lang="zh-TW" altLang="zh-TW"/>
          </a:p>
        </p:txBody>
      </p:sp>
      <p:sp>
        <p:nvSpPr>
          <p:cNvPr id="14" name="Rectangle 2"/>
          <p:cNvSpPr>
            <a:spLocks/>
          </p:cNvSpPr>
          <p:nvPr/>
        </p:nvSpPr>
        <p:spPr bwMode="auto">
          <a:xfrm>
            <a:off x="504056" y="2060848"/>
            <a:ext cx="8100194" cy="4629027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6000" tIns="36000" rIns="36000" bIns="36000"/>
          <a:lstStyle/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setup() {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pinMode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(13, OUTPUT);</a:t>
            </a:r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//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initialize timer1 </a:t>
            </a:r>
          </a:p>
          <a:p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noInterrupts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 // disable all interrupts</a:t>
            </a:r>
          </a:p>
          <a:p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TCCR1A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0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  TCCR1B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0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  TCNT1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OCR1A = 7812;  // target for counting</a:t>
            </a:r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TCCR1B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|= (1 &lt;&lt;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WGM12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 //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turn on CTC</a:t>
            </a:r>
          </a:p>
          <a:p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TCCR1B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|= (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1&lt;&lt;CS12) | (1&lt;&lt;CS10);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1024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prescaler</a:t>
            </a:r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interrupts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 // enable all interrupts</a:t>
            </a:r>
          </a:p>
          <a:p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 loop() {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if (TIFR1 &amp; (1&lt;&lt;OCF1A)) { // wait for time up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zh-TW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digitalWrite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(13, </a:t>
            </a:r>
            <a:r>
              <a:rPr lang="en-US" altLang="zh-TW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digitalRead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(13) ^ 1);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TIFR1 &amp;= ~(1 &lt;&lt; OCF1A); } // clear overflow flag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zh-TW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36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Input </a:t>
            </a:r>
            <a:r>
              <a:rPr lang="en-US" altLang="zh-TW" dirty="0" smtClean="0"/>
              <a:t>Capture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Event on input causes:</a:t>
            </a:r>
          </a:p>
          <a:p>
            <a:pPr lvl="1"/>
            <a:r>
              <a:rPr lang="en-US" altLang="zh-TW" dirty="0" smtClean="0"/>
              <a:t>Counter value (TCNT1) written to ICR1 </a:t>
            </a:r>
            <a:r>
              <a:rPr lang="en-US" altLang="zh-TW" dirty="0" smtClean="0">
                <a:sym typeface="Wingdings" panose="05000000000000000000" pitchFamily="2" charset="2"/>
              </a:rPr>
              <a:t> t</a:t>
            </a:r>
            <a:r>
              <a:rPr lang="en-US" altLang="zh-TW" dirty="0" smtClean="0"/>
              <a:t>ime-stamp</a:t>
            </a:r>
          </a:p>
          <a:p>
            <a:pPr lvl="1"/>
            <a:r>
              <a:rPr lang="en-US" altLang="zh-TW" dirty="0" smtClean="0"/>
              <a:t>Interrupt flag ICF1 to be set, causing an interrupt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AD3E7-B039-4A93-AACD-1369AB5C0DA9}" type="slidenum">
              <a:rPr lang="zh-TW" altLang="en-US" smtClean="0"/>
              <a:pPr/>
              <a:t>52</a:t>
            </a:fld>
            <a:endParaRPr lang="zh-TW" altLang="zh-TW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194" y="2348879"/>
            <a:ext cx="5528117" cy="367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1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Arduino External Interrupts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Two digital pins can be used for external interrupts</a:t>
            </a:r>
          </a:p>
          <a:p>
            <a:pPr lvl="1"/>
            <a:r>
              <a:rPr lang="en-US" altLang="zh-TW" dirty="0" smtClean="0"/>
              <a:t>INT0 is mapped to Pin2</a:t>
            </a:r>
          </a:p>
          <a:p>
            <a:pPr lvl="1"/>
            <a:r>
              <a:rPr lang="en-US" altLang="zh-TW" dirty="0" smtClean="0"/>
              <a:t>INT1 is mapped to Pin3</a:t>
            </a:r>
          </a:p>
          <a:p>
            <a:pPr lvl="1"/>
            <a:r>
              <a:rPr lang="en-US" altLang="zh-TW" dirty="0" smtClean="0">
                <a:ea typeface="新細明體" panose="02020500000000000000" pitchFamily="18" charset="-120"/>
              </a:rPr>
              <a:t>Other pins can be monitored by pin change interrupts</a:t>
            </a:r>
            <a:endParaRPr lang="en-US" altLang="zh-TW" dirty="0" smtClean="0"/>
          </a:p>
          <a:p>
            <a:r>
              <a:rPr lang="en-US" altLang="zh-TW" dirty="0" smtClean="0"/>
              <a:t>Functions for external interrupts:</a:t>
            </a:r>
          </a:p>
          <a:p>
            <a:pPr lvl="1"/>
            <a:r>
              <a:rPr lang="en-US" altLang="zh-TW" i="1" dirty="0" err="1" smtClean="0"/>
              <a:t>attachInterrupt</a:t>
            </a:r>
            <a:r>
              <a:rPr lang="en-US" altLang="zh-TW" i="1" dirty="0" smtClean="0"/>
              <a:t>(interrupt</a:t>
            </a:r>
            <a:r>
              <a:rPr lang="en-US" altLang="zh-TW" i="1" dirty="0"/>
              <a:t>, function, mode)</a:t>
            </a:r>
          </a:p>
          <a:p>
            <a:pPr lvl="2"/>
            <a:r>
              <a:rPr lang="en-US" altLang="zh-TW" dirty="0" smtClean="0"/>
              <a:t>interrupt</a:t>
            </a:r>
            <a:r>
              <a:rPr lang="en-US" altLang="zh-TW" dirty="0"/>
              <a:t>: 0 or </a:t>
            </a:r>
            <a:r>
              <a:rPr lang="en-US" altLang="zh-TW" dirty="0" smtClean="0"/>
              <a:t>1 for INT0 or INT1</a:t>
            </a:r>
            <a:endParaRPr lang="en-US" altLang="zh-TW" dirty="0"/>
          </a:p>
          <a:p>
            <a:pPr lvl="2"/>
            <a:r>
              <a:rPr lang="en-US" altLang="zh-TW" dirty="0" smtClean="0"/>
              <a:t>function</a:t>
            </a:r>
            <a:r>
              <a:rPr lang="en-US" altLang="zh-TW" dirty="0"/>
              <a:t>: interrupt function to call</a:t>
            </a:r>
          </a:p>
          <a:p>
            <a:pPr lvl="2"/>
            <a:r>
              <a:rPr lang="en-US" altLang="zh-TW" dirty="0" smtClean="0"/>
              <a:t>mode</a:t>
            </a:r>
            <a:r>
              <a:rPr lang="en-US" altLang="zh-TW" dirty="0"/>
              <a:t>: LOW, CHANGE, RISING, FALLING</a:t>
            </a:r>
          </a:p>
          <a:p>
            <a:pPr lvl="1"/>
            <a:r>
              <a:rPr lang="en-US" altLang="zh-TW" i="1" dirty="0" err="1" smtClean="0"/>
              <a:t>detachInterrupt</a:t>
            </a:r>
            <a:r>
              <a:rPr lang="en-US" altLang="zh-TW" i="1" dirty="0" smtClean="0"/>
              <a:t>(interrupt</a:t>
            </a:r>
            <a:r>
              <a:rPr lang="en-US" altLang="zh-TW" i="1" dirty="0"/>
              <a:t>)</a:t>
            </a:r>
          </a:p>
          <a:p>
            <a:pPr lvl="1"/>
            <a:r>
              <a:rPr lang="en-US" altLang="zh-TW" i="1" dirty="0" smtClean="0"/>
              <a:t>interrupts</a:t>
            </a:r>
            <a:r>
              <a:rPr lang="en-US" altLang="zh-TW" i="1" dirty="0"/>
              <a:t>( </a:t>
            </a:r>
            <a:r>
              <a:rPr lang="en-US" altLang="zh-TW" i="1" dirty="0" smtClean="0"/>
              <a:t>)</a:t>
            </a:r>
            <a:r>
              <a:rPr lang="en-US" altLang="zh-TW" dirty="0" smtClean="0"/>
              <a:t>: enable interrupts: </a:t>
            </a:r>
            <a:r>
              <a:rPr lang="en-US" altLang="zh-TW" dirty="0" err="1"/>
              <a:t>sei</a:t>
            </a:r>
            <a:r>
              <a:rPr lang="en-US" altLang="zh-TW" dirty="0"/>
              <a:t>( )</a:t>
            </a:r>
          </a:p>
          <a:p>
            <a:pPr lvl="1"/>
            <a:r>
              <a:rPr lang="en-US" altLang="zh-TW" i="1" dirty="0" err="1" smtClean="0"/>
              <a:t>noInterrupts</a:t>
            </a:r>
            <a:r>
              <a:rPr lang="en-US" altLang="zh-TW" i="1" dirty="0"/>
              <a:t>( </a:t>
            </a:r>
            <a:r>
              <a:rPr lang="en-US" altLang="zh-TW" i="1" dirty="0" smtClean="0"/>
              <a:t>)</a:t>
            </a:r>
            <a:r>
              <a:rPr lang="en-US" altLang="zh-TW" dirty="0" smtClean="0"/>
              <a:t>: disable interrupts: </a:t>
            </a:r>
            <a:r>
              <a:rPr lang="en-US" altLang="zh-TW" dirty="0"/>
              <a:t>cli( )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AD3E7-B039-4A93-AACD-1369AB5C0DA9}" type="slidenum">
              <a:rPr lang="zh-TW" altLang="en-US" smtClean="0"/>
              <a:pPr/>
              <a:t>53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35601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Mode in </a:t>
            </a:r>
            <a:r>
              <a:rPr lang="en-US" altLang="zh-TW" dirty="0" err="1" smtClean="0"/>
              <a:t>attachInterrupt</a:t>
            </a:r>
            <a:r>
              <a:rPr lang="en-US" altLang="zh-TW" dirty="0" smtClean="0"/>
              <a:t>()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LOW: </a:t>
            </a:r>
          </a:p>
          <a:p>
            <a:pPr lvl="1"/>
            <a:r>
              <a:rPr lang="en-US" altLang="zh-TW" dirty="0"/>
              <a:t>T</a:t>
            </a:r>
            <a:r>
              <a:rPr lang="en-US" altLang="zh-TW" dirty="0" smtClean="0"/>
              <a:t>rigger the interrupt whenever the pin is low</a:t>
            </a:r>
          </a:p>
          <a:p>
            <a:r>
              <a:rPr lang="en-US" altLang="zh-TW" dirty="0" smtClean="0"/>
              <a:t>CHANGE: </a:t>
            </a:r>
          </a:p>
          <a:p>
            <a:pPr lvl="1"/>
            <a:r>
              <a:rPr lang="en-US" altLang="zh-TW" dirty="0" smtClean="0"/>
              <a:t>Trigger the interrupt whenever the pin changes value</a:t>
            </a:r>
          </a:p>
          <a:p>
            <a:r>
              <a:rPr lang="en-US" altLang="zh-TW" dirty="0" smtClean="0"/>
              <a:t>RISING: </a:t>
            </a:r>
          </a:p>
          <a:p>
            <a:pPr lvl="1"/>
            <a:r>
              <a:rPr lang="en-US" altLang="zh-TW" dirty="0" smtClean="0"/>
              <a:t>Trigger when the pin goes from low to high</a:t>
            </a:r>
          </a:p>
          <a:p>
            <a:r>
              <a:rPr lang="en-US" altLang="zh-TW" dirty="0" smtClean="0"/>
              <a:t>FALLING: </a:t>
            </a:r>
          </a:p>
          <a:p>
            <a:pPr lvl="1"/>
            <a:r>
              <a:rPr lang="en-US" altLang="zh-TW" dirty="0" smtClean="0"/>
              <a:t>Trigger when the pin goes from high to low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AD3E7-B039-4A93-AACD-1369AB5C0DA9}" type="slidenum">
              <a:rPr lang="zh-TW" altLang="en-US" smtClean="0"/>
              <a:pPr/>
              <a:t>54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490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zh-TW" dirty="0" smtClean="0"/>
              <a:t>Sample Code 5 for Interrupt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zh-TW" dirty="0" smtClean="0"/>
              <a:t>Flash the LED </a:t>
            </a:r>
            <a:r>
              <a:rPr lang="en-CA" altLang="zh-TW" dirty="0"/>
              <a:t>connected to </a:t>
            </a:r>
            <a:r>
              <a:rPr lang="en-CA" altLang="zh-TW" dirty="0" smtClean="0"/>
              <a:t>pin </a:t>
            </a:r>
            <a:r>
              <a:rPr lang="en-CA" altLang="zh-TW" dirty="0"/>
              <a:t>13 </a:t>
            </a:r>
            <a:r>
              <a:rPr lang="en-CA" altLang="zh-TW" dirty="0" smtClean="0"/>
              <a:t>at 1 Hz using CTC mode by interrupt routine</a:t>
            </a:r>
          </a:p>
          <a:p>
            <a:endParaRPr lang="en-CA" altLang="zh-TW" dirty="0" smtClean="0"/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D4F8DA-99A1-4CF9-A981-2621FECEC23E}" type="slidenum">
              <a:rPr lang="zh-TW" altLang="en-US" smtClean="0"/>
              <a:pPr/>
              <a:t>55</a:t>
            </a:fld>
            <a:endParaRPr lang="zh-TW" altLang="zh-TW"/>
          </a:p>
        </p:txBody>
      </p:sp>
      <p:sp>
        <p:nvSpPr>
          <p:cNvPr id="12" name="Rectangle 2"/>
          <p:cNvSpPr>
            <a:spLocks/>
          </p:cNvSpPr>
          <p:nvPr/>
        </p:nvSpPr>
        <p:spPr bwMode="auto">
          <a:xfrm>
            <a:off x="323528" y="2060848"/>
            <a:ext cx="8379594" cy="3959175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6000" tIns="36000" rIns="36000" bIns="36000"/>
          <a:lstStyle/>
          <a:p>
            <a:r>
              <a:rPr lang="en-US" altLang="zh-TW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toggle;</a:t>
            </a:r>
          </a:p>
          <a:p>
            <a:endParaRPr lang="en-US" altLang="zh-TW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 setup() {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pinMode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(13, OUTPUT);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cli(); // stop interrupts</a:t>
            </a:r>
          </a:p>
          <a:p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//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initialize timer1 </a:t>
            </a:r>
          </a:p>
          <a:p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TCCR1A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0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  TCCR1B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0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  TCNT1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OCR1A = 7812;  // target for counting</a:t>
            </a:r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TCCR1B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|= (1 &lt;&lt;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WGM12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 //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turn on CTC</a:t>
            </a:r>
          </a:p>
          <a:p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TCCR1B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|= (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1&lt;&lt;CS12) | (1&lt;&lt;CS10);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1024 </a:t>
            </a:r>
            <a:r>
              <a:rPr lang="en-US" altLang="zh-TW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prescaler</a:t>
            </a:r>
            <a:endParaRPr lang="en-US" altLang="zh-TW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TIMSK1 |= (1&lt;&lt;OCIE1A); // enable timer compare int.</a:t>
            </a:r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sei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enable all interrupts</a:t>
            </a:r>
          </a:p>
          <a:p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直線圖說文字 1 8"/>
          <p:cNvSpPr/>
          <p:nvPr/>
        </p:nvSpPr>
        <p:spPr bwMode="auto">
          <a:xfrm>
            <a:off x="5724128" y="2204864"/>
            <a:ext cx="1800200" cy="1080120"/>
          </a:xfrm>
          <a:prstGeom prst="borderCallout1">
            <a:avLst>
              <a:gd name="adj1" fmla="val 68548"/>
              <a:gd name="adj2" fmla="val -1361"/>
              <a:gd name="adj3" fmla="val 276835"/>
              <a:gd name="adj4" fmla="val -227567"/>
            </a:avLst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標楷體" charset="0"/>
                <a:cs typeface="標楷體" charset="0"/>
              </a:rPr>
              <a:t>Check page 45 for timer registers</a:t>
            </a:r>
            <a:endParaRPr kumimoji="0" lang="zh-TW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標楷體" charset="0"/>
              <a:cs typeface="標楷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87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zh-TW" dirty="0"/>
              <a:t>Sample Code 5 for Interrupt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D4F8DA-99A1-4CF9-A981-2621FECEC23E}" type="slidenum">
              <a:rPr lang="zh-TW" altLang="en-US" smtClean="0"/>
              <a:pPr/>
              <a:t>56</a:t>
            </a:fld>
            <a:endParaRPr lang="zh-TW" altLang="zh-TW"/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318703" y="1484784"/>
            <a:ext cx="8379594" cy="4104456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6000" tIns="36000" rIns="36000" bIns="36000"/>
          <a:lstStyle/>
          <a:p>
            <a:r>
              <a:rPr lang="en-US" altLang="zh-TW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ISR(TIMER1_COMPA_vect</a:t>
            </a:r>
            <a:r>
              <a:rPr lang="en-US" altLang="zh-TW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 // Timer1 ISR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if (toggle) {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zh-TW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digitalWrite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(13, HIGH);</a:t>
            </a:r>
          </a:p>
          <a:p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toggle = 0 ;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} else {</a:t>
            </a:r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zh-TW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digitalWrite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(13,</a:t>
            </a:r>
            <a:r>
              <a:rPr lang="zh-TW" alt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LOW); </a:t>
            </a:r>
          </a:p>
          <a:p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toggle = 1;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 loop() {</a:t>
            </a:r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...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" name="直線圖說文字 1 1"/>
          <p:cNvSpPr/>
          <p:nvPr/>
        </p:nvSpPr>
        <p:spPr bwMode="auto">
          <a:xfrm>
            <a:off x="5724128" y="2060848"/>
            <a:ext cx="1800200" cy="1080120"/>
          </a:xfrm>
          <a:prstGeom prst="borderCallout1">
            <a:avLst>
              <a:gd name="adj1" fmla="val 23730"/>
              <a:gd name="adj2" fmla="val -1361"/>
              <a:gd name="adj3" fmla="val -23616"/>
              <a:gd name="adj4" fmla="val -127970"/>
            </a:avLst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標楷體" charset="0"/>
                <a:cs typeface="標楷體" charset="0"/>
              </a:rPr>
              <a:t>Check page 41 for interrupt vectors</a:t>
            </a:r>
            <a:endParaRPr kumimoji="0" lang="zh-TW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標楷體" charset="0"/>
              <a:cs typeface="標楷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50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zh-TW" dirty="0"/>
              <a:t>Sample Code </a:t>
            </a:r>
            <a:r>
              <a:rPr lang="en-CA" altLang="zh-TW" dirty="0" smtClean="0"/>
              <a:t>6 </a:t>
            </a:r>
            <a:r>
              <a:rPr lang="en-CA" altLang="zh-TW" dirty="0"/>
              <a:t>for Interrupt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Button click switches LED; button connected to pin 2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D4F8DA-99A1-4CF9-A981-2621FECEC23E}" type="slidenum">
              <a:rPr lang="zh-TW" altLang="en-US" smtClean="0"/>
              <a:pPr/>
              <a:t>57</a:t>
            </a:fld>
            <a:endParaRPr lang="zh-TW" altLang="zh-TW"/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395536" y="1607936"/>
            <a:ext cx="8294260" cy="441335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6000" tIns="36000" rIns="36000" bIns="36000"/>
          <a:lstStyle/>
          <a:p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led_pin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13;</a:t>
            </a:r>
          </a:p>
          <a:p>
            <a:r>
              <a:rPr lang="en-US" altLang="zh-TW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button_int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0; 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// INT0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is on pin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toggle_on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false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Button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click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switches LED</a:t>
            </a:r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setup() {</a:t>
            </a:r>
          </a:p>
          <a:p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attachInterrupt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TW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button_int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handle_click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RISING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Register handler</a:t>
            </a:r>
          </a:p>
          <a:p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loop() {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if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TW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toggle_on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digitWrite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led_pin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HIGH);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} else {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digitWrite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led_pin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LOW);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65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zh-TW" dirty="0"/>
              <a:t>Sample Code </a:t>
            </a:r>
            <a:r>
              <a:rPr lang="en-CA" altLang="zh-TW" dirty="0" smtClean="0"/>
              <a:t>6 </a:t>
            </a:r>
            <a:r>
              <a:rPr lang="en-CA" altLang="zh-TW" dirty="0"/>
              <a:t>for Interrupt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D4F8DA-99A1-4CF9-A981-2621FECEC23E}" type="slidenum">
              <a:rPr lang="zh-TW" altLang="en-US" smtClean="0"/>
              <a:pPr/>
              <a:t>58</a:t>
            </a:fld>
            <a:endParaRPr lang="zh-TW" altLang="zh-TW"/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318703" y="1196752"/>
            <a:ext cx="8379594" cy="4752528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6000" tIns="36000" rIns="36000" bIns="36000"/>
          <a:lstStyle/>
          <a:p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altLang="zh-TW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handle_click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// </a:t>
            </a:r>
            <a:r>
              <a:rPr lang="en-US" altLang="zh-TW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debouncing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and toggle</a:t>
            </a:r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static unsigned long </a:t>
            </a:r>
            <a:r>
              <a:rPr lang="en-US" altLang="zh-TW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last_int_time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unsigned long </a:t>
            </a:r>
            <a:r>
              <a:rPr lang="en-US" altLang="zh-TW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int_time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millis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Read the clock</a:t>
            </a:r>
          </a:p>
          <a:p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if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TW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int_time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en-US" altLang="zh-TW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last_int_time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200 ) {  </a:t>
            </a:r>
            <a:endParaRPr lang="en-US" altLang="zh-TW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//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Ignore when &lt; 200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msec</a:t>
            </a:r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zh-TW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toggle_on</a:t>
            </a:r>
            <a:r>
              <a:rPr lang="en-US" altLang="zh-TW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!</a:t>
            </a:r>
            <a:r>
              <a:rPr lang="en-US" altLang="zh-TW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toggle_on</a:t>
            </a:r>
            <a:r>
              <a:rPr lang="en-US" altLang="zh-TW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switch LED</a:t>
            </a:r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last_int_time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altLang="zh-TW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int_time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0154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Atmel ARV </a:t>
            </a:r>
            <a:r>
              <a:rPr lang="en-US" dirty="0" err="1" smtClean="0"/>
              <a:t>Atmega</a:t>
            </a:r>
            <a:r>
              <a:rPr lang="en-US" dirty="0" smtClean="0"/>
              <a:t> 328P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C97D5C-740A-4F5C-A848-0CD35FD783BB}" type="slidenum">
              <a:rPr lang="zh-TW" altLang="en-US" smtClean="0"/>
              <a:pPr/>
              <a:t>5</a:t>
            </a:fld>
            <a:endParaRPr lang="zh-TW" altLang="zh-TW"/>
          </a:p>
        </p:txBody>
      </p:sp>
      <p:pic>
        <p:nvPicPr>
          <p:cNvPr id="3074" name="Picture 2" descr="http://www.instructables.com/files/orig/F2S/FHSD/H3Z3V3P4/F2SFHSDH3Z3V3P4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603"/>
          <a:stretch/>
        </p:blipFill>
        <p:spPr bwMode="auto">
          <a:xfrm>
            <a:off x="539552" y="1052736"/>
            <a:ext cx="8009812" cy="506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458369" y="6264679"/>
            <a:ext cx="4225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schemeClr val="bg1"/>
                </a:solidFill>
                <a:latin typeface="+mn-lt"/>
              </a:rPr>
              <a:t>http://www.instructables.com/file/F2SFHSDH3Z3V3P4/</a:t>
            </a:r>
            <a:endParaRPr lang="zh-TW" altLang="en-US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257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Atmel ARV </a:t>
            </a:r>
            <a:r>
              <a:rPr lang="en-US" dirty="0" err="1" smtClean="0"/>
              <a:t>Atmega</a:t>
            </a:r>
            <a:r>
              <a:rPr lang="en-US" dirty="0" smtClean="0"/>
              <a:t> 328P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C97D5C-740A-4F5C-A848-0CD35FD783BB}" type="slidenum">
              <a:rPr lang="zh-TW" altLang="en-US" smtClean="0"/>
              <a:pPr/>
              <a:t>6</a:t>
            </a:fld>
            <a:endParaRPr lang="zh-TW" altLang="zh-TW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078972"/>
            <a:ext cx="7164261" cy="501432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228184" y="5785518"/>
            <a:ext cx="2795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+mn-lt"/>
              </a:rPr>
              <a:t>(ATmega328/P Datasheet Summary)</a:t>
            </a:r>
            <a:endParaRPr lang="zh-TW" alt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027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Arduino Kit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C97D5C-740A-4F5C-A848-0CD35FD783BB}" type="slidenum">
              <a:rPr lang="zh-TW" altLang="en-US" smtClean="0"/>
              <a:pPr>
                <a:defRPr/>
              </a:pPr>
              <a:t>7</a:t>
            </a:fld>
            <a:endParaRPr lang="zh-TW" altLang="zh-TW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124744"/>
            <a:ext cx="7560840" cy="494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5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.yimg.com/xd/api/res/1.2/HrCjIPgbOex3moSQrYSYvQ--/YXBwaWQ9eXR3YXVjdGlvbnNlcnZpY2U7aD03MDA7cT04NTtyb3RhdGU9YXV0bzt3PTY2ODtwPW9wZW5jdg--/http:/nevec-img.zenfs.com/prod/tw_ec05-7/a3a49542-2ead-4545-9808-632e058595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-18296"/>
            <a:ext cx="6433191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AD3E7-B039-4A93-AACD-1369AB5C0DA9}" type="slidenum">
              <a:rPr lang="zh-TW" altLang="en-US" smtClean="0"/>
              <a:pPr>
                <a:defRPr/>
              </a:pPr>
              <a:t>8</a:t>
            </a:fld>
            <a:endParaRPr lang="zh-TW" altLang="zh-TW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Arduino Kit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8121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Calibri"/>
        <a:ea typeface="標楷體"/>
        <a:cs typeface="標楷體"/>
      </a:majorFont>
      <a:minorFont>
        <a:latin typeface="Calibri"/>
        <a:ea typeface="標楷體"/>
        <a:cs typeface="標楷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標楷體" charset="0"/>
            <a:cs typeface="標楷體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標楷體" charset="0"/>
            <a:cs typeface="標楷體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7373</TotalTime>
  <Words>2407</Words>
  <Application>Microsoft Office PowerPoint</Application>
  <PresentationFormat>如螢幕大小 (4:3)</PresentationFormat>
  <Paragraphs>431</Paragraphs>
  <Slides>59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59</vt:i4>
      </vt:variant>
    </vt:vector>
  </HeadingPairs>
  <TitlesOfParts>
    <vt:vector size="73" baseType="lpstr">
      <vt:lpstr>Courier</vt:lpstr>
      <vt:lpstr>ＭＳ Ｐゴシック</vt:lpstr>
      <vt:lpstr>微軟正黑體</vt:lpstr>
      <vt:lpstr>新細明體</vt:lpstr>
      <vt:lpstr>標楷體</vt:lpstr>
      <vt:lpstr>Arial</vt:lpstr>
      <vt:lpstr>Bookman Old Style</vt:lpstr>
      <vt:lpstr>Calibri</vt:lpstr>
      <vt:lpstr>Courier New</vt:lpstr>
      <vt:lpstr>Symbol</vt:lpstr>
      <vt:lpstr>Tahoma</vt:lpstr>
      <vt:lpstr>Times New Roman</vt:lpstr>
      <vt:lpstr>Wingdings</vt:lpstr>
      <vt:lpstr>Contemporary Portrait</vt:lpstr>
      <vt:lpstr>CS4101 嵌入式系統概論  Arduino UNO</vt:lpstr>
      <vt:lpstr>Outline</vt:lpstr>
      <vt:lpstr>Arduino UNO </vt:lpstr>
      <vt:lpstr>Arduino UNO Board </vt:lpstr>
      <vt:lpstr>Arduino UNO Board </vt:lpstr>
      <vt:lpstr>Atmel ARV Atmega 328P</vt:lpstr>
      <vt:lpstr>Atmel ARV Atmega 328P</vt:lpstr>
      <vt:lpstr>Arduino Kit</vt:lpstr>
      <vt:lpstr>Arduino Kit</vt:lpstr>
      <vt:lpstr>Outline</vt:lpstr>
      <vt:lpstr>Getting Started</vt:lpstr>
      <vt:lpstr>Download Arduino IDE</vt:lpstr>
      <vt:lpstr>Connect the USB Cable</vt:lpstr>
      <vt:lpstr>Install the Drivers</vt:lpstr>
      <vt:lpstr>Install the Drivers</vt:lpstr>
      <vt:lpstr>Install the Drivers</vt:lpstr>
      <vt:lpstr>Install the Drivers</vt:lpstr>
      <vt:lpstr>Reboot</vt:lpstr>
      <vt:lpstr>Arduino IDE</vt:lpstr>
      <vt:lpstr>Arduino IDE</vt:lpstr>
      <vt:lpstr>Arduino IDE</vt:lpstr>
      <vt:lpstr>Arduino IDE</vt:lpstr>
      <vt:lpstr>Sample Code: Blink</vt:lpstr>
      <vt:lpstr>Arduino C Programs</vt:lpstr>
      <vt:lpstr>Outline</vt:lpstr>
      <vt:lpstr>GPIO</vt:lpstr>
      <vt:lpstr>Arduino Digital I/O</vt:lpstr>
      <vt:lpstr>Useful Digital I/O Functions</vt:lpstr>
      <vt:lpstr>PowerPoint 簡報</vt:lpstr>
      <vt:lpstr>Program Template</vt:lpstr>
      <vt:lpstr>Sample Code 1 for LED</vt:lpstr>
      <vt:lpstr>  Breadboard</vt:lpstr>
      <vt:lpstr>Serial LED Connection</vt:lpstr>
      <vt:lpstr>Parallel LED Connection</vt:lpstr>
      <vt:lpstr>Parallel and Series LED Connection</vt:lpstr>
      <vt:lpstr>Sample Code 2 for LED</vt:lpstr>
      <vt:lpstr>Sample Code 3 for Button and LED</vt:lpstr>
      <vt:lpstr>Outline</vt:lpstr>
      <vt:lpstr>Sources of Interrupts</vt:lpstr>
      <vt:lpstr>ATmega328 Interrupts</vt:lpstr>
      <vt:lpstr>ATmega328 Interrupts (cont.)</vt:lpstr>
      <vt:lpstr>ISRs</vt:lpstr>
      <vt:lpstr>Arduino Timers and Timer Interrupts</vt:lpstr>
      <vt:lpstr>Timer0</vt:lpstr>
      <vt:lpstr>Timer Functions</vt:lpstr>
      <vt:lpstr>Timer0 Registers</vt:lpstr>
      <vt:lpstr>Timer/Counter Control Registers</vt:lpstr>
      <vt:lpstr>Clock Source Select (CS0[2:0])</vt:lpstr>
      <vt:lpstr>Normal Mode (0)</vt:lpstr>
      <vt:lpstr>CTC (Clear Timer on Compare) Mode (2)</vt:lpstr>
      <vt:lpstr>Mode Summary</vt:lpstr>
      <vt:lpstr>Sample Code 4 for Timer1</vt:lpstr>
      <vt:lpstr>Input Capture</vt:lpstr>
      <vt:lpstr>Arduino External Interrupts</vt:lpstr>
      <vt:lpstr>Mode in attachInterrupt()</vt:lpstr>
      <vt:lpstr>Sample Code 5 for Interrupt</vt:lpstr>
      <vt:lpstr>Sample Code 5 for Interrupt</vt:lpstr>
      <vt:lpstr>Sample Code 6 for Interrupt</vt:lpstr>
      <vt:lpstr>Sample Code 6 for Interrupt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CS4101 嵌入式系統概論  Interrupts</dc:title>
  <dc:creator>Chung-Ta King</dc:creator>
  <cp:lastModifiedBy>Chung-Ta King</cp:lastModifiedBy>
  <cp:revision>671</cp:revision>
  <dcterms:created xsi:type="dcterms:W3CDTF">2000-02-07T23:54:30Z</dcterms:created>
  <dcterms:modified xsi:type="dcterms:W3CDTF">2016-11-22T03:22:55Z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wolf@princeton.edu</vt:lpwstr>
  </property>
  <property fmtid="{D5CDD505-2E9C-101B-9397-08002B2CF9AE}" pid="8" name="HomePage">
    <vt:lpwstr>http://www.ee.princeton.edu/~wolf</vt:lpwstr>
  </property>
  <property fmtid="{D5CDD505-2E9C-101B-9397-08002B2CF9AE}" pid="9" name="Other">
    <vt:lpwstr>Overheads for Computers as Components_x000d_
(c) 2000 Morgan Kaufman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D:\Computers as Components\Web Aids\overheads</vt:lpwstr>
  </property>
</Properties>
</file>