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88" r:id="rId2"/>
    <p:sldId id="442" r:id="rId3"/>
    <p:sldId id="452" r:id="rId4"/>
    <p:sldId id="454" r:id="rId5"/>
    <p:sldId id="455" r:id="rId6"/>
    <p:sldId id="481" r:id="rId7"/>
    <p:sldId id="457" r:id="rId8"/>
    <p:sldId id="490" r:id="rId9"/>
    <p:sldId id="451" r:id="rId10"/>
    <p:sldId id="446" r:id="rId11"/>
    <p:sldId id="488" r:id="rId12"/>
    <p:sldId id="448" r:id="rId13"/>
    <p:sldId id="489" r:id="rId14"/>
    <p:sldId id="449" r:id="rId15"/>
    <p:sldId id="450" r:id="rId16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CC33"/>
    <a:srgbClr val="FFCC66"/>
    <a:srgbClr val="FFCC99"/>
    <a:srgbClr val="FF0000"/>
    <a:srgbClr val="99CCFF"/>
    <a:srgbClr val="99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48" d="100"/>
          <a:sy n="48" d="100"/>
        </p:scale>
        <p:origin x="1402" y="29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3394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40" y="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t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40" y="6743701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0" tIns="45780" rIns="91560" bIns="45780" numCol="1" anchor="b" anchorCtr="0" compatLnSpc="1">
            <a:prstTxWarp prst="textNoShape">
              <a:avLst/>
            </a:prstTxWarp>
          </a:bodyPr>
          <a:lstStyle>
            <a:lvl1pPr algn="r" defTabSz="915909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1325A9D-FAB7-4797-8322-BC4A2F2BBA1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85623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1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4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2" tIns="49515" rIns="99032" bIns="49515" numCol="1" anchor="b" anchorCtr="0" compatLnSpc="1">
            <a:prstTxWarp prst="textNoShape">
              <a:avLst/>
            </a:prstTxWarp>
          </a:bodyPr>
          <a:lstStyle>
            <a:lvl1pPr algn="r" defTabSz="990515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9CD987E-F49D-41F0-8708-86B5D525514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3195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07227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89635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4C3A7D-AE7C-4F4C-A5D2-8B026AB1DBC9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1007618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70BD07B2-677B-43A7-9C7A-5C2464D4C61F}" type="slidenum">
              <a:rPr kumimoji="1" lang="zh-TW" altLang="en-US" sz="1300"/>
              <a:pPr algn="r" eaLnBrk="1" hangingPunct="1"/>
              <a:t>9</a:t>
            </a:fld>
            <a:endParaRPr kumimoji="1" lang="zh-TW" altLang="zh-TW" sz="1300"/>
          </a:p>
        </p:txBody>
      </p:sp>
      <p:sp>
        <p:nvSpPr>
          <p:cNvPr id="1007619" name="Rectangle 7"/>
          <p:cNvSpPr txBox="1">
            <a:spLocks noGrp="1" noChangeArrowheads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ED40A25-0B68-42AC-A5A9-EBA4EFF0A39A}" type="slidenum">
              <a:rPr kumimoji="1" lang="zh-TW" altLang="en-US" sz="1300"/>
              <a:pPr algn="r" eaLnBrk="1" hangingPunct="1"/>
              <a:t>9</a:t>
            </a:fld>
            <a:endParaRPr kumimoji="1" lang="zh-TW" altLang="zh-TW" sz="1300"/>
          </a:p>
        </p:txBody>
      </p:sp>
      <p:sp>
        <p:nvSpPr>
          <p:cNvPr id="100762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1007621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1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07622" name="投影片編號版面配置區 3"/>
          <p:cNvSpPr txBox="1">
            <a:spLocks noGrp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CA3E788-7660-4401-8C4C-E0836FF090C0}" type="slidenum">
              <a:rPr kumimoji="1" lang="zh-TW" altLang="en-US" sz="1300"/>
              <a:pPr algn="r" eaLnBrk="1" hangingPunct="1"/>
              <a:t>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941837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4C3A7D-AE7C-4F4C-A5D2-8B026AB1DBC9}" type="slidenum">
              <a:rPr lang="zh-TW" altLang="en-US"/>
              <a:pPr/>
              <a:t>10</a:t>
            </a:fld>
            <a:endParaRPr lang="zh-TW" altLang="zh-TW"/>
          </a:p>
        </p:txBody>
      </p:sp>
      <p:sp>
        <p:nvSpPr>
          <p:cNvPr id="1007618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70BD07B2-677B-43A7-9C7A-5C2464D4C61F}" type="slidenum">
              <a:rPr kumimoji="1" lang="zh-TW" altLang="en-US" sz="1300"/>
              <a:pPr algn="r" eaLnBrk="1" hangingPunct="1"/>
              <a:t>10</a:t>
            </a:fld>
            <a:endParaRPr kumimoji="1" lang="zh-TW" altLang="zh-TW" sz="1300"/>
          </a:p>
        </p:txBody>
      </p:sp>
      <p:sp>
        <p:nvSpPr>
          <p:cNvPr id="1007619" name="Rectangle 7"/>
          <p:cNvSpPr txBox="1">
            <a:spLocks noGrp="1" noChangeArrowheads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9ED40A25-0B68-42AC-A5A9-EBA4EFF0A39A}" type="slidenum">
              <a:rPr kumimoji="1" lang="zh-TW" altLang="en-US" sz="1300"/>
              <a:pPr algn="r" eaLnBrk="1" hangingPunct="1"/>
              <a:t>10</a:t>
            </a:fld>
            <a:endParaRPr kumimoji="1" lang="zh-TW" altLang="zh-TW" sz="1300"/>
          </a:p>
        </p:txBody>
      </p:sp>
      <p:sp>
        <p:nvSpPr>
          <p:cNvPr id="100762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1007621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1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07622" name="投影片編號版面配置區 3"/>
          <p:cNvSpPr txBox="1">
            <a:spLocks noGrp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CA3E788-7660-4401-8C4C-E0836FF090C0}" type="slidenum">
              <a:rPr kumimoji="1" lang="zh-TW" altLang="en-US" sz="1300"/>
              <a:pPr algn="r" eaLnBrk="1" hangingPunct="1"/>
              <a:t>10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545919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75CA28-965D-4FEC-8F45-4A0C7DD87C30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1011714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53138A7-08F7-4272-8AC0-C4EC65C7905D}" type="slidenum">
              <a:rPr kumimoji="1" lang="zh-TW" altLang="en-US" sz="1300"/>
              <a:pPr algn="r" eaLnBrk="1" hangingPunct="1"/>
              <a:t>11</a:t>
            </a:fld>
            <a:endParaRPr kumimoji="1" lang="zh-TW" altLang="zh-TW" sz="1300"/>
          </a:p>
        </p:txBody>
      </p:sp>
      <p:sp>
        <p:nvSpPr>
          <p:cNvPr id="1011715" name="Rectangle 7"/>
          <p:cNvSpPr txBox="1">
            <a:spLocks noGrp="1" noChangeArrowheads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30FD923D-06F5-4740-A86B-BC4BAA78634A}" type="slidenum">
              <a:rPr kumimoji="1" lang="zh-TW" altLang="en-US" sz="1300"/>
              <a:pPr algn="r" eaLnBrk="1" hangingPunct="1"/>
              <a:t>11</a:t>
            </a:fld>
            <a:endParaRPr kumimoji="1" lang="zh-TW" altLang="zh-TW" sz="1300"/>
          </a:p>
        </p:txBody>
      </p:sp>
      <p:sp>
        <p:nvSpPr>
          <p:cNvPr id="101171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1011717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1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11718" name="投影片編號版面配置區 3"/>
          <p:cNvSpPr txBox="1">
            <a:spLocks noGrp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1C934B7-F22E-4951-9B81-7C3A0EF16C3B}" type="slidenum">
              <a:rPr kumimoji="1" lang="zh-TW" altLang="en-US" sz="1300"/>
              <a:pPr algn="r" eaLnBrk="1" hangingPunct="1"/>
              <a:t>11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152796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CE9CB1-08EB-4F09-84FC-0C8B2364108E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1013762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A0F7D1B7-407C-4EB4-A56D-C429EF639C75}" type="slidenum">
              <a:rPr kumimoji="1" lang="zh-TW" altLang="en-US" sz="1300"/>
              <a:pPr algn="r" eaLnBrk="1" hangingPunct="1"/>
              <a:t>13</a:t>
            </a:fld>
            <a:endParaRPr kumimoji="1" lang="zh-TW" altLang="zh-TW" sz="1300"/>
          </a:p>
        </p:txBody>
      </p:sp>
      <p:sp>
        <p:nvSpPr>
          <p:cNvPr id="1013763" name="Rectangle 7"/>
          <p:cNvSpPr txBox="1">
            <a:spLocks noGrp="1" noChangeArrowheads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733358E6-5655-48EC-99EF-C0E4825A161E}" type="slidenum">
              <a:rPr kumimoji="1" lang="zh-TW" altLang="en-US" sz="1300"/>
              <a:pPr algn="r" eaLnBrk="1" hangingPunct="1"/>
              <a:t>13</a:t>
            </a:fld>
            <a:endParaRPr kumimoji="1" lang="zh-TW" altLang="zh-TW" sz="1300"/>
          </a:p>
        </p:txBody>
      </p:sp>
      <p:sp>
        <p:nvSpPr>
          <p:cNvPr id="101376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1013765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1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13766" name="投影片編號版面配置區 3"/>
          <p:cNvSpPr txBox="1">
            <a:spLocks noGrp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AC6C107C-021B-4FB5-A443-F42E4918822F}" type="slidenum">
              <a:rPr kumimoji="1" lang="zh-TW" altLang="en-US" sz="1300"/>
              <a:pPr algn="r" eaLnBrk="1" hangingPunct="1"/>
              <a:t>13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718577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A3F631-3754-479C-A649-31BC67C5990E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1015810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DF1DD679-67B8-48A6-9150-B607DB2BF728}" type="slidenum">
              <a:rPr kumimoji="1" lang="zh-TW" altLang="en-US" sz="1300"/>
              <a:pPr algn="r" eaLnBrk="1" hangingPunct="1"/>
              <a:t>14</a:t>
            </a:fld>
            <a:endParaRPr kumimoji="1" lang="zh-TW" altLang="zh-TW" sz="1300"/>
          </a:p>
        </p:txBody>
      </p:sp>
      <p:sp>
        <p:nvSpPr>
          <p:cNvPr id="1015811" name="Rectangle 7"/>
          <p:cNvSpPr txBox="1">
            <a:spLocks noGrp="1" noChangeArrowheads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219D338-CEE0-4493-8DC0-DCC8980D9ED1}" type="slidenum">
              <a:rPr kumimoji="1" lang="zh-TW" altLang="en-US" sz="1300"/>
              <a:pPr algn="r" eaLnBrk="1" hangingPunct="1"/>
              <a:t>14</a:t>
            </a:fld>
            <a:endParaRPr kumimoji="1" lang="zh-TW" altLang="zh-TW" sz="1300"/>
          </a:p>
        </p:txBody>
      </p:sp>
      <p:sp>
        <p:nvSpPr>
          <p:cNvPr id="101581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1015813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1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15814" name="投影片編號版面配置區 3"/>
          <p:cNvSpPr txBox="1">
            <a:spLocks noGrp="1"/>
          </p:cNvSpPr>
          <p:nvPr/>
        </p:nvSpPr>
        <p:spPr bwMode="auto">
          <a:xfrm>
            <a:off x="5799139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2" tIns="49515" rIns="99032" bIns="49515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190039C-9046-4E04-9C3C-4EE76D8F97C2}" type="slidenum">
              <a:rPr kumimoji="1" lang="zh-TW" altLang="en-US" sz="1300"/>
              <a:pPr algn="r" eaLnBrk="1" hangingPunct="1"/>
              <a:t>14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795008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BB86502A-8257-432D-AAC3-7A30F6CF4FE1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06CF81-4D2B-4BDC-AB01-7C1A15D9ED4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416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0B182A-C929-4ED0-9B0E-F5329ECBE9D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493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A0DC7-59DB-4FF4-A98F-253DCA5EE1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552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61DC7D-C733-4BA1-AB4E-22B1CB3E343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09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9569C-0865-4AD3-AECD-3F3C6A22156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48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4D331C-7B98-4B6D-9798-78ED94CD21C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067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C2A8D-9A7B-4180-A2C0-64594010D3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6365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32AF1-3153-4BFC-ABF0-71916461ABB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772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938B9-D8C5-479D-A6AF-5DA54CB679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85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4A593-471D-4B76-A7DC-78EE3F07C0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00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BF2ECC61-491F-48A1-9344-D1CF0B9FC3B9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Device Drivers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1477963" y="5300663"/>
            <a:ext cx="61896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1" lang="en-US" altLang="zh-TW" sz="1600" dirty="0" smtClean="0">
                <a:latin typeface="+mn-lt"/>
                <a:cs typeface="Arial" panose="020B0604020202020204" pitchFamily="34" charset="0"/>
              </a:rPr>
              <a:t>(Materials 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from </a:t>
            </a:r>
            <a:r>
              <a:rPr kumimoji="1" lang="en-US" altLang="en-US" sz="1600" i="1" dirty="0">
                <a:latin typeface="+mn-lt"/>
                <a:cs typeface="Arial" panose="020B0604020202020204" pitchFamily="34" charset="0"/>
              </a:rPr>
              <a:t>How to Develop I/O Drivers for MQX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, </a:t>
            </a:r>
            <a:endParaRPr kumimoji="1" lang="en-US" altLang="en-US" sz="1600" dirty="0">
              <a:latin typeface="+mn-lt"/>
              <a:cs typeface="Arial" panose="020B0604020202020204" pitchFamily="34" charset="0"/>
            </a:endParaRPr>
          </a:p>
          <a:p>
            <a:pPr algn="ctr"/>
            <a:r>
              <a:rPr kumimoji="1" lang="en-US" altLang="en-US" sz="1600" i="1" dirty="0">
                <a:latin typeface="+mn-lt"/>
                <a:cs typeface="Arial" panose="020B0604020202020204" pitchFamily="34" charset="0"/>
              </a:rPr>
              <a:t>Freescale MQX I/O Drivers Users Guide</a:t>
            </a:r>
            <a:r>
              <a:rPr kumimoji="1" lang="en-US" altLang="zh-TW" sz="1600" dirty="0">
                <a:latin typeface="+mn-lt"/>
                <a:cs typeface="Arial" panose="020B0604020202020204" pitchFamily="34" charset="0"/>
              </a:rPr>
              <a:t>)</a:t>
            </a:r>
            <a:endParaRPr kumimoji="1" lang="zh-TW" altLang="en-US" sz="1600" dirty="0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Null Driver</a:t>
            </a:r>
            <a:endParaRPr lang="zh-TW" altLang="en-US" sz="1800"/>
          </a:p>
        </p:txBody>
      </p:sp>
      <p:sp>
        <p:nvSpPr>
          <p:cNvPr id="1006595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267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165708"/>
              </p:ext>
            </p:extLst>
          </p:nvPr>
        </p:nvGraphicFramePr>
        <p:xfrm>
          <a:off x="395288" y="1236706"/>
          <a:ext cx="8424862" cy="4632946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 // Structures &amp; constants used by MQX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fio.h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 // standard formatted I/O library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 // I/O subsystem interface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my_null_io.h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 // header for this driver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 function prototyping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io_my_null_close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io_my_null_read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(FILE_PTR,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io_my_null_write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io_my_null_ioctl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(FILE_PTR,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mqx_uint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   pointer);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3797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Null Driver</a:t>
            </a:r>
            <a:endParaRPr lang="zh-TW" altLang="en-US" sz="1800"/>
          </a:p>
        </p:txBody>
      </p:sp>
      <p:sp>
        <p:nvSpPr>
          <p:cNvPr id="1006595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267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839849"/>
              </p:ext>
            </p:extLst>
          </p:nvPr>
        </p:nvGraphicFramePr>
        <p:xfrm>
          <a:off x="395288" y="1124744"/>
          <a:ext cx="8424862" cy="4937746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mqx_uint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io_my_null_install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identifier)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 “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idetifier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” identifies the device for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mqx_uint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result;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result =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io_dev_install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(identifier,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io_my_null_close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io_my_null_read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io_my_null_write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io_my_null_ioctl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NULL);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return result;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/* This function is called from </a:t>
                      </a:r>
                      <a:r>
                        <a:rPr lang="en-US" altLang="zh-TW" sz="2000" b="1" kern="1200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fopen</a:t>
                      </a: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() to prepare driver for subsequent read, write, </a:t>
                      </a:r>
                      <a:r>
                        <a:rPr lang="en-US" altLang="zh-TW" sz="2000" b="1" kern="1200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ioctl</a:t>
                      </a: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operations */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fd_ptr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open_name_ptr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flags)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/* Nothing to do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return(MQX_OK);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4529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Null Driver</a:t>
            </a:r>
            <a:endParaRPr lang="zh-TW" altLang="en-US" sz="1800"/>
          </a:p>
        </p:txBody>
      </p:sp>
      <p:sp>
        <p:nvSpPr>
          <p:cNvPr id="1010691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779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854192"/>
              </p:ext>
            </p:extLst>
          </p:nvPr>
        </p:nvGraphicFramePr>
        <p:xfrm>
          <a:off x="395288" y="1484784"/>
          <a:ext cx="8424862" cy="4176713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io_my_null_read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fd_ptr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char_ptr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data_ptr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num)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{ /* Body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return(0);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 /*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Endbody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io_my_null_ioctl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(FILE_PTR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fd_ptr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mqx_uint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cmd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pointer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param_ptr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{ /* Body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return IO_ERROR_INVALID_IOCTL_CMD;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 /*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Endbody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7629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Driver Code Installation in BSP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Create a folder inside the BSP to contain </a:t>
            </a:r>
            <a:r>
              <a:rPr lang="en-US" altLang="zh-TW" dirty="0" err="1" smtClean="0"/>
              <a:t>my_null</a:t>
            </a:r>
            <a:r>
              <a:rPr lang="en-US" altLang="zh-TW" dirty="0" smtClean="0"/>
              <a:t> device driver and save </a:t>
            </a:r>
            <a:r>
              <a:rPr lang="en-US" altLang="zh-TW" dirty="0" err="1" smtClean="0"/>
              <a:t>my_null</a:t>
            </a:r>
            <a:r>
              <a:rPr lang="en-US" altLang="zh-TW" dirty="0" smtClean="0"/>
              <a:t> program inside</a:t>
            </a:r>
          </a:p>
          <a:p>
            <a:r>
              <a:rPr lang="en-US" altLang="zh-TW" dirty="0" smtClean="0"/>
              <a:t>Create a new text file to be used as the header file for the driver</a:t>
            </a:r>
          </a:p>
          <a:p>
            <a:r>
              <a:rPr lang="en-US" altLang="zh-TW" dirty="0"/>
              <a:t>Drag-and-drop the whole </a:t>
            </a:r>
            <a:r>
              <a:rPr lang="en-US" altLang="zh-TW" dirty="0" err="1"/>
              <a:t>my_null_io</a:t>
            </a:r>
            <a:r>
              <a:rPr lang="en-US" altLang="zh-TW" dirty="0"/>
              <a:t> folder to </a:t>
            </a:r>
            <a:r>
              <a:rPr lang="en-US" altLang="zh-TW" dirty="0" err="1" smtClean="0"/>
              <a:t>Codewarrior</a:t>
            </a:r>
            <a:r>
              <a:rPr lang="en-US" altLang="zh-TW" dirty="0" smtClean="0"/>
              <a:t> </a:t>
            </a:r>
            <a:r>
              <a:rPr lang="en-US" altLang="zh-TW" dirty="0"/>
              <a:t>project inside the IO </a:t>
            </a:r>
            <a:r>
              <a:rPr lang="en-US" altLang="zh-TW" dirty="0" smtClean="0"/>
              <a:t>Drivers folder and </a:t>
            </a:r>
            <a:r>
              <a:rPr lang="en-US" altLang="zh-TW" dirty="0"/>
              <a:t>add the files to all </a:t>
            </a:r>
            <a:r>
              <a:rPr lang="en-US" altLang="zh-TW" dirty="0" smtClean="0"/>
              <a:t>target boards</a:t>
            </a:r>
          </a:p>
          <a:p>
            <a:r>
              <a:rPr lang="en-US" altLang="zh-TW" dirty="0" smtClean="0"/>
              <a:t>(Details next week)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88042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8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Using Null Driver</a:t>
            </a:r>
            <a:endParaRPr lang="zh-TW" altLang="en-US" sz="1800"/>
          </a:p>
        </p:txBody>
      </p:sp>
      <p:sp>
        <p:nvSpPr>
          <p:cNvPr id="1012739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779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822168"/>
              </p:ext>
            </p:extLst>
          </p:nvPr>
        </p:nvGraphicFramePr>
        <p:xfrm>
          <a:off x="395288" y="1412776"/>
          <a:ext cx="8424862" cy="4328146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my_null_io.h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MY_TASK 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my_task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TASK_TEMPLATE_STRUCT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MQX_template_list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{MY_TASK,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my_task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1500, 9, "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null_test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",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MQX_AUTO_START_TASK, 0, 0},  {0}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my_task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FILE_PTR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null_file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uint_8 data[10];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(IO_OK !=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io_my_null_install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("null:"))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("Error opening Null\n");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0257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6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Using Null Driver</a:t>
            </a:r>
            <a:endParaRPr lang="zh-TW" altLang="en-US" sz="1800"/>
          </a:p>
        </p:txBody>
      </p:sp>
      <p:sp>
        <p:nvSpPr>
          <p:cNvPr id="1014787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676400"/>
            <a:ext cx="4013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1000" b="1"/>
              <a:t> </a:t>
            </a:r>
          </a:p>
        </p:txBody>
      </p:sp>
      <p:graphicFrame>
        <p:nvGraphicFramePr>
          <p:cNvPr id="1227792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621308"/>
              </p:ext>
            </p:extLst>
          </p:nvPr>
        </p:nvGraphicFramePr>
        <p:xfrm>
          <a:off x="395288" y="1484784"/>
          <a:ext cx="8424862" cy="4176713"/>
        </p:xfrm>
        <a:graphic>
          <a:graphicData uri="http://schemas.openxmlformats.org/drawingml/2006/table">
            <a:tbl>
              <a:tblPr/>
              <a:tblGrid>
                <a:gridCol w="8424862"/>
              </a:tblGrid>
              <a:tr h="417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(NULL == 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null_file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("null:", NULL )))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("Opening NULL device driver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mqx_exit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(-1);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(write(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null_file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data, 4 ) != 4)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("Writing to NULL driver failed.\n");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mqx_exit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(-1);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fclose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null_file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("NULL driver working\n");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mqx_exit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1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Basics of MQX device drivers</a:t>
            </a:r>
          </a:p>
          <a:p>
            <a:r>
              <a:rPr lang="en-US" altLang="zh-TW" dirty="0" smtClean="0"/>
              <a:t>Null driver</a:t>
            </a: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4972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 Drivers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 is a device driver?</a:t>
            </a:r>
          </a:p>
          <a:p>
            <a:pPr lvl="1"/>
            <a:r>
              <a:rPr lang="en-US" altLang="zh-TW" dirty="0" smtClean="0"/>
              <a:t>A software layer that interacts with and handle the HW</a:t>
            </a:r>
          </a:p>
          <a:p>
            <a:pPr lvl="1"/>
            <a:r>
              <a:rPr lang="en-US" altLang="zh-TW" dirty="0"/>
              <a:t>Dynamically installed software packages that provide a direct interface to hardware</a:t>
            </a:r>
          </a:p>
          <a:p>
            <a:r>
              <a:rPr lang="en-US" altLang="zh-TW" dirty="0" smtClean="0"/>
              <a:t>MQX </a:t>
            </a:r>
            <a:r>
              <a:rPr lang="en-US" altLang="zh-TW" dirty="0"/>
              <a:t>provides several device drivers that can be use by applications:</a:t>
            </a:r>
          </a:p>
          <a:p>
            <a:pPr lvl="1"/>
            <a:r>
              <a:rPr lang="en-US" altLang="zh-TW" dirty="0"/>
              <a:t>I2C, UART, SPI, RTC, Flash, GPIO, </a:t>
            </a:r>
            <a:r>
              <a:rPr lang="en-US" altLang="zh-TW" dirty="0" smtClean="0"/>
              <a:t>…</a:t>
            </a:r>
            <a:endParaRPr lang="zh-TW" altLang="en-US" dirty="0"/>
          </a:p>
          <a:p>
            <a:r>
              <a:rPr lang="en-US" altLang="zh-TW" dirty="0"/>
              <a:t>These drivers are included on the Board Support Package (BSP)</a:t>
            </a:r>
          </a:p>
          <a:p>
            <a:pPr lvl="1"/>
            <a:r>
              <a:rPr lang="en-US" altLang="zh-TW" dirty="0"/>
              <a:t>BSP is a software layer with all the initialization code, drivers, configuration needed to bring up a </a:t>
            </a:r>
            <a:r>
              <a:rPr lang="en-US" altLang="zh-TW" dirty="0" smtClean="0"/>
              <a:t>MCU/MPU</a:t>
            </a:r>
            <a:endParaRPr lang="zh-TW" altLang="en-US" dirty="0" smtClean="0"/>
          </a:p>
          <a:p>
            <a:pPr lvl="1"/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8267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 I/O </a:t>
            </a:r>
            <a:r>
              <a:rPr lang="en-US" altLang="zh-TW" dirty="0"/>
              <a:t>Subsystem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Uniform method to </a:t>
            </a:r>
            <a:br>
              <a:rPr lang="en-US" altLang="zh-TW" dirty="0" smtClean="0"/>
            </a:br>
            <a:r>
              <a:rPr lang="en-US" altLang="zh-TW" dirty="0" smtClean="0"/>
              <a:t>communicate with </a:t>
            </a:r>
            <a:br>
              <a:rPr lang="en-US" altLang="zh-TW" dirty="0" smtClean="0"/>
            </a:br>
            <a:r>
              <a:rPr lang="en-US" altLang="zh-TW" dirty="0" smtClean="0"/>
              <a:t>I/O device drivers</a:t>
            </a:r>
          </a:p>
          <a:p>
            <a:r>
              <a:rPr lang="en-US" altLang="zh-TW" dirty="0" smtClean="0"/>
              <a:t>Hide specific driver </a:t>
            </a:r>
            <a:br>
              <a:rPr lang="en-US" altLang="zh-TW" dirty="0" smtClean="0"/>
            </a:br>
            <a:r>
              <a:rPr lang="en-US" altLang="zh-TW" dirty="0" smtClean="0"/>
              <a:t>functions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</a:t>
            </a:fld>
            <a:endParaRPr lang="zh-TW" altLang="zh-TW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8" y="1355771"/>
            <a:ext cx="4592400" cy="437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50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I/O Subsystem API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POSIX standard I/O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2119764"/>
            <a:ext cx="9001000" cy="310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 Driver API</a:t>
            </a:r>
            <a:endParaRPr lang="zh-TW" altLang="en-US" dirty="0"/>
          </a:p>
        </p:txBody>
      </p:sp>
      <p:sp>
        <p:nvSpPr>
          <p:cNvPr id="1003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MQX device drive is installed by:</a:t>
            </a:r>
          </a:p>
          <a:p>
            <a:pPr lvl="1"/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io_</a:t>
            </a:r>
            <a:r>
              <a:rPr lang="en-US" altLang="zh-TW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device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_install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altLang="zh-TW" dirty="0"/>
              <a:t>The installation function calls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io_dev_install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zh-TW" dirty="0"/>
              <a:t>to register the device with </a:t>
            </a:r>
            <a:r>
              <a:rPr lang="en-US" altLang="zh-TW" dirty="0" smtClean="0"/>
              <a:t>MQX</a:t>
            </a:r>
            <a:endParaRPr lang="en-US" altLang="zh-TW" dirty="0"/>
          </a:p>
          <a:p>
            <a:pPr lvl="1"/>
            <a:r>
              <a:rPr lang="en-US" altLang="zh-TW" dirty="0"/>
              <a:t>To install a new device driver, the </a:t>
            </a:r>
            <a:r>
              <a:rPr lang="en-US" altLang="zh-TW" dirty="0" err="1"/>
              <a:t>init_bsp.c</a:t>
            </a:r>
            <a:r>
              <a:rPr lang="en-US" altLang="zh-TW" dirty="0"/>
              <a:t> needs to be modified and the BSP rebuilt</a:t>
            </a:r>
          </a:p>
          <a:p>
            <a:r>
              <a:rPr lang="en-US" altLang="zh-TW" dirty="0" smtClean="0"/>
              <a:t>Device names</a:t>
            </a:r>
          </a:p>
          <a:p>
            <a:pPr lvl="1"/>
            <a:r>
              <a:rPr lang="en-US" altLang="zh-TW" dirty="0" smtClean="0"/>
              <a:t>Device name must end with ‘:’, e.g.,		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io_mfs_install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("mfs1:" ...)</a:t>
            </a:r>
          </a:p>
          <a:p>
            <a:pPr lvl="1"/>
            <a:r>
              <a:rPr lang="en-US" altLang="zh-TW" dirty="0" smtClean="0"/>
              <a:t>Characters following ‘:’ are information passed to device driver by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zh-TW" dirty="0" smtClean="0"/>
              <a:t>call, e.g.,		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fopen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("mfs1:bob.txt")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9950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MQX Driver API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MQX device drive should contain following services:</a:t>
            </a:r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io_</a:t>
            </a:r>
            <a:r>
              <a:rPr lang="en-US" altLang="zh-TW" i="1" dirty="0" err="1" smtClean="0"/>
              <a:t>device</a:t>
            </a:r>
            <a:r>
              <a:rPr lang="en-US" altLang="zh-TW" dirty="0" err="1" smtClean="0"/>
              <a:t>_open</a:t>
            </a:r>
            <a:r>
              <a:rPr lang="en-US" altLang="zh-TW" dirty="0" smtClean="0"/>
              <a:t>(): required</a:t>
            </a:r>
            <a:br>
              <a:rPr lang="en-US" altLang="zh-TW" dirty="0" smtClean="0"/>
            </a:br>
            <a:r>
              <a:rPr lang="en-US" altLang="zh-TW" dirty="0"/>
              <a:t>create a communication channel to the driver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io_</a:t>
            </a:r>
            <a:r>
              <a:rPr lang="en-US" altLang="zh-TW" i="1" dirty="0" err="1" smtClean="0"/>
              <a:t>device</a:t>
            </a:r>
            <a:r>
              <a:rPr lang="en-US" altLang="zh-TW" dirty="0" err="1" smtClean="0"/>
              <a:t>_close</a:t>
            </a:r>
            <a:r>
              <a:rPr lang="en-US" altLang="zh-TW" dirty="0" smtClean="0"/>
              <a:t>(): required</a:t>
            </a:r>
            <a:br>
              <a:rPr lang="en-US" altLang="zh-TW" dirty="0" smtClean="0"/>
            </a:br>
            <a:r>
              <a:rPr lang="en-US" altLang="zh-TW" dirty="0"/>
              <a:t>shut down the driver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io_</a:t>
            </a:r>
            <a:r>
              <a:rPr lang="en-US" altLang="zh-TW" i="1" dirty="0" err="1" smtClean="0"/>
              <a:t>device</a:t>
            </a:r>
            <a:r>
              <a:rPr lang="en-US" altLang="zh-TW" dirty="0" err="1" smtClean="0"/>
              <a:t>_read</a:t>
            </a:r>
            <a:r>
              <a:rPr lang="en-US" altLang="zh-TW" dirty="0" smtClean="0"/>
              <a:t>(): optional</a:t>
            </a:r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io_</a:t>
            </a:r>
            <a:r>
              <a:rPr lang="en-US" altLang="zh-TW" i="1" dirty="0" err="1" smtClean="0"/>
              <a:t>device</a:t>
            </a:r>
            <a:r>
              <a:rPr lang="en-US" altLang="zh-TW" dirty="0" err="1" smtClean="0"/>
              <a:t>_write</a:t>
            </a:r>
            <a:r>
              <a:rPr lang="en-US" altLang="zh-TW" dirty="0" smtClean="0"/>
              <a:t>(): optional</a:t>
            </a:r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io_</a:t>
            </a:r>
            <a:r>
              <a:rPr lang="en-US" altLang="zh-TW" i="1" dirty="0" err="1" smtClean="0"/>
              <a:t>device</a:t>
            </a:r>
            <a:r>
              <a:rPr lang="en-US" altLang="zh-TW" dirty="0" err="1" smtClean="0"/>
              <a:t>_ioctl</a:t>
            </a:r>
            <a:r>
              <a:rPr lang="en-US" altLang="zh-TW" dirty="0" smtClean="0"/>
              <a:t>(): optional</a:t>
            </a:r>
            <a:br>
              <a:rPr lang="en-US" altLang="zh-TW" dirty="0" smtClean="0"/>
            </a:br>
            <a:r>
              <a:rPr lang="en-US" altLang="zh-TW" dirty="0"/>
              <a:t>ask specific functionality to the driver</a:t>
            </a:r>
          </a:p>
          <a:p>
            <a:r>
              <a:rPr lang="en-US" altLang="zh-TW" dirty="0" smtClean="0"/>
              <a:t>Note that “device” should be replaced with the name of the device family such as:</a:t>
            </a:r>
          </a:p>
          <a:p>
            <a:pPr lvl="1"/>
            <a:r>
              <a:rPr lang="en-US" altLang="zh-TW" dirty="0" smtClean="0"/>
              <a:t>_</a:t>
            </a:r>
            <a:r>
              <a:rPr lang="en-US" altLang="zh-TW" dirty="0" err="1" smtClean="0"/>
              <a:t>io_null_xxx</a:t>
            </a:r>
            <a:r>
              <a:rPr lang="en-US" altLang="zh-TW" dirty="0" smtClean="0"/>
              <a:t>(), _</a:t>
            </a:r>
            <a:r>
              <a:rPr lang="en-US" altLang="zh-TW" dirty="0" err="1" smtClean="0"/>
              <a:t>io_ttya_xxx</a:t>
            </a:r>
            <a:r>
              <a:rPr lang="en-US" altLang="zh-TW" dirty="0" smtClean="0"/>
              <a:t>()</a:t>
            </a:r>
          </a:p>
          <a:p>
            <a:pPr lvl="1"/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49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Common </a:t>
            </a:r>
            <a:r>
              <a:rPr lang="en-US" altLang="zh-TW" dirty="0"/>
              <a:t>I/O Control Commands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7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44124"/>
            <a:ext cx="8551541" cy="463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1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Basics of MQX device drivers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Null driver</a:t>
            </a:r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9508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4328</TotalTime>
  <Words>737</Words>
  <Application>Microsoft Office PowerPoint</Application>
  <PresentationFormat>如螢幕大小 (4:3)</PresentationFormat>
  <Paragraphs>163</Paragraphs>
  <Slides>15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5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Device Drivers</vt:lpstr>
      <vt:lpstr>Outline</vt:lpstr>
      <vt:lpstr>MQX Drivers</vt:lpstr>
      <vt:lpstr>MQX I/O Subsystem</vt:lpstr>
      <vt:lpstr>I/O Subsystem API</vt:lpstr>
      <vt:lpstr>MQX Driver API</vt:lpstr>
      <vt:lpstr>MQX Driver API</vt:lpstr>
      <vt:lpstr>Common I/O Control Commands</vt:lpstr>
      <vt:lpstr>Outline</vt:lpstr>
      <vt:lpstr>Null Driver</vt:lpstr>
      <vt:lpstr>Null Driver</vt:lpstr>
      <vt:lpstr>Null Driver</vt:lpstr>
      <vt:lpstr>Driver Code Installation in BSP</vt:lpstr>
      <vt:lpstr>Using Null Driver</vt:lpstr>
      <vt:lpstr>Using Null Driver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Chung-Ta King</dc:creator>
  <cp:lastModifiedBy>WSN-N02</cp:lastModifiedBy>
  <cp:revision>502</cp:revision>
  <cp:lastPrinted>2014-12-09T17:09:16Z</cp:lastPrinted>
  <dcterms:created xsi:type="dcterms:W3CDTF">2000-02-07T23:54:30Z</dcterms:created>
  <dcterms:modified xsi:type="dcterms:W3CDTF">2014-12-09T17:09:32Z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