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4" r:id="rId16"/>
    <p:sldId id="27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2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4660"/>
  </p:normalViewPr>
  <p:slideViewPr>
    <p:cSldViewPr>
      <p:cViewPr varScale="1">
        <p:scale>
          <a:sx n="103" d="100"/>
          <a:sy n="103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670B3-041C-415E-BF0B-7261CF3DB1E1}" type="datetimeFigureOut">
              <a:rPr lang="zh-TW" altLang="en-US" smtClean="0"/>
              <a:pPr/>
              <a:t>2010/4/22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9C89-3C18-4BDB-993C-79497218B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9C89-3C18-4BDB-993C-79497218BB38}" type="slidenum">
              <a:rPr lang="zh-TW" altLang="en-US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C7C93-36A1-406E-A5DF-D3BCE90F3510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36B4D-C554-45EB-907A-B74F13523B1E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D2FB8-10E8-4172-8356-3037D5B18F5F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83DFF-2F3D-4253-88C1-F03682AFC40D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FF595-FF56-4829-903E-C812CF1A589D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8D09-CFB1-4E77-86FB-779D096A5A89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C5CB5-2BFF-4D3F-A7B6-2B9994C39334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FD9F2-298E-47A8-BF30-28A63900CA45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959A5-9CD8-49D9-B903-9E62619865E3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984CB-2346-4B52-BCF3-5FC696ED2F53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29D6D-5149-478D-9A44-DFAC33CA1E48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620AF-877B-4ED9-AD04-7C0002D177FB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E6A9C-1542-4597-915A-0449E5ECF6BB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D1F8D-E12B-4925-A3F7-58708AA4FD49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9BDF1-9541-4FE5-8DC0-82B6DA5164B7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C8D6C-5054-4A15-8CDC-A471D693E212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02541-0DC9-4B1F-9BDC-D5A5FBFFFCC9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DD588-2622-4099-9FEF-3F54C1113745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E904C-7C35-470D-8186-B67621F4C9AE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5F9E-966C-476F-B860-03CDA650113F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BA341-8EB5-488E-B585-547C32AC3A18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42192-05FD-4900-B3C5-521E4870B13D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F3A8C1B-F9D3-4BB8-B2B2-14D743219129}" type="datetimeFigureOut">
              <a:rPr lang="fr-FR" altLang="zh-TW"/>
              <a:pPr/>
              <a:t>22/04/2010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D0C400F-1783-4E4C-A5CF-46C69352C9CC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943100" y="3429000"/>
            <a:ext cx="6772275" cy="1343025"/>
          </a:xfrm>
        </p:spPr>
        <p:txBody>
          <a:bodyPr/>
          <a:lstStyle/>
          <a:p>
            <a:pPr algn="l"/>
            <a:r>
              <a:rPr lang="fr-CA" altLang="zh-TW" sz="5400" dirty="0" smtClean="0">
                <a:solidFill>
                  <a:schemeClr val="bg1"/>
                </a:solidFill>
              </a:rPr>
              <a:t>ECLIPSE</a:t>
            </a:r>
            <a:endParaRPr lang="fr-FR" altLang="zh-TW" sz="54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928938" y="4386263"/>
            <a:ext cx="4700587" cy="614362"/>
          </a:xfrm>
        </p:spPr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NTHU CS340100</a:t>
            </a:r>
          </a:p>
          <a:p>
            <a:pPr algn="l"/>
            <a:r>
              <a:rPr lang="en-US" altLang="zh-TW" sz="4000" dirty="0" smtClean="0">
                <a:solidFill>
                  <a:schemeClr val="bg1"/>
                </a:solidFill>
              </a:rPr>
              <a:t>2010/04/22</a:t>
            </a:r>
            <a:endParaRPr lang="fr-FR" altLang="zh-TW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Create New Classes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28596" y="1785926"/>
            <a:ext cx="8429684" cy="47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自動產生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Class</a:t>
            </a:r>
            <a:r>
              <a:rPr lang="zh-TW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程式碼</a:t>
            </a:r>
            <a:endParaRPr lang="en-US" altLang="zh-TW" sz="32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自動依照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Package</a:t>
            </a:r>
            <a:r>
              <a:rPr lang="zh-TW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建立目錄結構</a:t>
            </a:r>
            <a:endParaRPr lang="en-US" altLang="zh-TW" sz="32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(Workspace)/JavaLab1/</a:t>
            </a:r>
            <a:r>
              <a:rPr lang="en-US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src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/cs340100/lab1/</a:t>
            </a:r>
            <a:endParaRPr lang="fr-FR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7562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Trace Source Code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81764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514600"/>
            <a:ext cx="4391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000364" y="2357430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rot="5400000">
            <a:off x="3357554" y="2143116"/>
            <a:ext cx="28575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286116" y="1714488"/>
            <a:ext cx="117852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Ctrl+Click</a:t>
            </a:r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3214678" y="3929066"/>
            <a:ext cx="1143008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643042" y="4143380"/>
            <a:ext cx="195438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跳到</a:t>
            </a:r>
            <a:r>
              <a:rPr lang="en-US" altLang="zh-TW" dirty="0" smtClean="0"/>
              <a:t>Class Shape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85786" y="5857892"/>
            <a:ext cx="174278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上一頁：</a:t>
            </a:r>
            <a:r>
              <a:rPr lang="en-US" altLang="zh-TW" dirty="0" smtClean="0"/>
              <a:t>Alt+</a:t>
            </a:r>
            <a:r>
              <a:rPr lang="zh-TW" altLang="en-US" dirty="0" smtClean="0"/>
              <a:t>←</a:t>
            </a:r>
            <a:endParaRPr lang="en-US" altLang="zh-TW" dirty="0" smtClean="0"/>
          </a:p>
          <a:p>
            <a:r>
              <a:rPr lang="zh-TW" altLang="en-US" dirty="0" smtClean="0"/>
              <a:t>下一頁：</a:t>
            </a:r>
            <a:r>
              <a:rPr lang="en-US" altLang="zh-TW" dirty="0" smtClean="0"/>
              <a:t>Alt+</a:t>
            </a:r>
            <a:r>
              <a:rPr lang="zh-TW" altLang="en-US" dirty="0" smtClean="0"/>
              <a:t>→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Compile and Run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31527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714620"/>
            <a:ext cx="53911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28596" y="5786454"/>
            <a:ext cx="8429684" cy="7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新增一個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Java Application Run Configuration</a:t>
            </a:r>
            <a:endParaRPr lang="fr-FR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857356" y="414338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Double-click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357554" y="4357694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77" y="1647825"/>
            <a:ext cx="76104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Compile and Run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819705" y="392906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main function</a:t>
            </a:r>
            <a:r>
              <a:rPr lang="zh-TW" altLang="en-US" dirty="0" smtClean="0"/>
              <a:t>所在的</a:t>
            </a:r>
            <a:r>
              <a:rPr lang="en-US" altLang="zh-TW" dirty="0" smtClean="0"/>
              <a:t>Class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 rot="16200000" flipV="1">
            <a:off x="5748399" y="3214686"/>
            <a:ext cx="928694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500826" y="6500834"/>
            <a:ext cx="85725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Compile and Run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857496"/>
            <a:ext cx="38186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85720" y="5357826"/>
            <a:ext cx="8429684" cy="7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Or Ctrl+F11</a:t>
            </a:r>
            <a:endParaRPr lang="fr-FR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Debug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214554"/>
            <a:ext cx="5295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橢圓 13"/>
          <p:cNvSpPr/>
          <p:nvPr/>
        </p:nvSpPr>
        <p:spPr>
          <a:xfrm>
            <a:off x="3857620" y="4929198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214678" y="4572008"/>
            <a:ext cx="212109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在邊緣</a:t>
            </a:r>
            <a:r>
              <a:rPr lang="en-US" altLang="zh-TW" dirty="0" smtClean="0"/>
              <a:t>Right click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286512" y="5286388"/>
            <a:ext cx="228780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2.Insert a breakpoint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rot="10800000">
            <a:off x="6000760" y="5143512"/>
            <a:ext cx="28575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/>
          <p:cNvSpPr/>
          <p:nvPr/>
        </p:nvSpPr>
        <p:spPr>
          <a:xfrm>
            <a:off x="2928926" y="2571744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285852" y="2143116"/>
            <a:ext cx="185178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Debugger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Debug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09725"/>
            <a:ext cx="80676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619250"/>
            <a:ext cx="50006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Java Document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714488"/>
            <a:ext cx="3009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643306" y="2214554"/>
            <a:ext cx="508344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指定</a:t>
            </a:r>
            <a:r>
              <a:rPr lang="en-US" altLang="zh-TW" dirty="0" smtClean="0"/>
              <a:t>javadoc.exe</a:t>
            </a:r>
            <a:r>
              <a:rPr lang="zh-TW" altLang="en-US" dirty="0" smtClean="0"/>
              <a:t>的位置，通常在</a:t>
            </a:r>
            <a:r>
              <a:rPr lang="en-US" altLang="zh-TW" dirty="0" smtClean="0"/>
              <a:t>JDK</a:t>
            </a:r>
            <a:r>
              <a:rPr lang="zh-TW" altLang="en-US" dirty="0" smtClean="0"/>
              <a:t>安裝目錄下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3787770" y="2571744"/>
            <a:ext cx="498478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643702" y="3143248"/>
            <a:ext cx="2357454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143768" y="6500834"/>
            <a:ext cx="92869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Java Document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28802"/>
            <a:ext cx="86772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Midterm</a:t>
            </a:r>
          </a:p>
        </p:txBody>
      </p:sp>
      <p:pic>
        <p:nvPicPr>
          <p:cNvPr id="1026" name="Picture 2" descr="D:\期中考分布圖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25894"/>
            <a:ext cx="7977713" cy="513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>
            <a:normAutofit/>
          </a:bodyPr>
          <a:lstStyle/>
          <a:p>
            <a:pPr algn="l"/>
            <a:r>
              <a:rPr lang="fr-CA" dirty="0" smtClean="0">
                <a:solidFill>
                  <a:srgbClr val="404040"/>
                </a:solidFill>
              </a:rPr>
              <a:t>Outline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8813" y="1600200"/>
            <a:ext cx="675798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Eclipse Installation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Edit/Compile/Run the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Java programs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Java Document Generator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404040"/>
                </a:solidFill>
              </a:rPr>
              <a:t>Download Eclipse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57188" y="1785926"/>
            <a:ext cx="8329612" cy="478632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http://www.eclipse.org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2254"/>
            <a:ext cx="9020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143636" y="4143380"/>
            <a:ext cx="292895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404040"/>
                </a:solidFill>
              </a:rPr>
              <a:t>Download Eclipse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428868"/>
            <a:ext cx="70389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572264" y="3143248"/>
            <a:ext cx="1357322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1857356" y="3429000"/>
            <a:ext cx="2714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357188" y="1785926"/>
            <a:ext cx="8329612" cy="47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下載以後解壓縮就可以用了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Set Workspace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57188" y="1785926"/>
            <a:ext cx="8329612" cy="47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Workspace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就是存放程式碼的位置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86058"/>
            <a:ext cx="581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Set Workspace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57188" y="1785926"/>
            <a:ext cx="8329612" cy="47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85926"/>
            <a:ext cx="87915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643702" y="3786190"/>
            <a:ext cx="2286016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Create A New Project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57158" y="5857892"/>
            <a:ext cx="8329612" cy="71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Click  « NEXT »</a:t>
            </a:r>
            <a:endParaRPr lang="fr-FR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4238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1571612"/>
            <a:ext cx="50006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Create A New Project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28596" y="1785926"/>
            <a:ext cx="3714776" cy="47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增加額外的</a:t>
            </a:r>
            <a:r>
              <a:rPr lang="en-US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JAR/Library/Class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Click  « </a:t>
            </a:r>
            <a:r>
              <a:rPr lang="fr-FR" altLang="zh-TW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Finish</a:t>
            </a:r>
            <a:r>
              <a:rPr lang="fr-FR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»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643050"/>
            <a:ext cx="50006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12" cy="1143000"/>
          </a:xfrm>
        </p:spPr>
        <p:txBody>
          <a:bodyPr>
            <a:normAutofit/>
          </a:bodyPr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Create New Classes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28596" y="1785926"/>
            <a:ext cx="8429684" cy="47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343025"/>
            <a:ext cx="50006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40195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</Template>
  <TotalTime>586</TotalTime>
  <Words>166</Words>
  <Application>Microsoft Office PowerPoint</Application>
  <PresentationFormat>如螢幕大小 (4:3)</PresentationFormat>
  <Paragraphs>67</Paragraphs>
  <Slides>19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58</vt:lpstr>
      <vt:lpstr>ECLIPSE</vt:lpstr>
      <vt:lpstr>Outline</vt:lpstr>
      <vt:lpstr>Download Eclipse</vt:lpstr>
      <vt:lpstr>Download Eclipse</vt:lpstr>
      <vt:lpstr>Set Workspace</vt:lpstr>
      <vt:lpstr>Set Workspace</vt:lpstr>
      <vt:lpstr>Create A New Project</vt:lpstr>
      <vt:lpstr>Create A New Project</vt:lpstr>
      <vt:lpstr>Create New Classes</vt:lpstr>
      <vt:lpstr>Create New Classes</vt:lpstr>
      <vt:lpstr>Trace Source Code</vt:lpstr>
      <vt:lpstr>Compile and Run</vt:lpstr>
      <vt:lpstr>Compile and Run</vt:lpstr>
      <vt:lpstr>Compile and Run</vt:lpstr>
      <vt:lpstr>Debug</vt:lpstr>
      <vt:lpstr>Debug</vt:lpstr>
      <vt:lpstr>Java Document</vt:lpstr>
      <vt:lpstr>Java Document</vt:lpstr>
      <vt:lpstr>Midterm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</dc:title>
  <dc:creator>USER</dc:creator>
  <cp:lastModifiedBy>Kaven</cp:lastModifiedBy>
  <cp:revision>47</cp:revision>
  <dcterms:created xsi:type="dcterms:W3CDTF">2010-04-21T18:16:19Z</dcterms:created>
  <dcterms:modified xsi:type="dcterms:W3CDTF">2010-04-22T04:49:29Z</dcterms:modified>
</cp:coreProperties>
</file>