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0" r:id="rId9"/>
    <p:sldId id="263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6CD11-DD9E-466C-BB43-5A1DA4B2D567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77B91-72B1-4BE7-88B3-E6A48F2B0E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7B91-72B1-4BE7-88B3-E6A48F2B0E62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5129F-70EA-412A-8233-C060F4DEBFDB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Package and Import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Tips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Note that </a:t>
            </a:r>
            <a:r>
              <a:rPr lang="en-US" altLang="zh-TW" b="1" i="1" dirty="0" err="1" smtClean="0"/>
              <a:t>java.lang</a:t>
            </a:r>
            <a:r>
              <a:rPr lang="en-US" altLang="zh-TW" b="1" i="1" dirty="0" smtClean="0"/>
              <a:t>.*</a:t>
            </a:r>
            <a:r>
              <a:rPr lang="en-US" altLang="zh-TW" dirty="0" smtClean="0"/>
              <a:t> are imported by default for convenience</a:t>
            </a:r>
          </a:p>
          <a:p>
            <a:pPr lvl="1"/>
            <a:r>
              <a:rPr lang="en-US" altLang="zh-TW" dirty="0" smtClean="0"/>
              <a:t>That is, you don’t have to write the following code explicitly</a:t>
            </a:r>
          </a:p>
          <a:p>
            <a:pPr lvl="2"/>
            <a:r>
              <a:rPr lang="en-US" altLang="zh-TW" b="1" i="1" dirty="0" smtClean="0"/>
              <a:t>import </a:t>
            </a:r>
            <a:r>
              <a:rPr lang="en-US" altLang="zh-TW" b="1" i="1" dirty="0" err="1" smtClean="0"/>
              <a:t>java.lang</a:t>
            </a:r>
            <a:r>
              <a:rPr lang="en-US" altLang="zh-TW" b="1" i="1" dirty="0" smtClean="0"/>
              <a:t>.*;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Michael</a:t>
            </a:r>
            <a:endParaRPr lang="zh-TW" altLang="en-US" dirty="0"/>
          </a:p>
        </p:txBody>
      </p:sp>
      <p:pic>
        <p:nvPicPr>
          <p:cNvPr id="16388" name="Picture 4" descr="http://www.reportajes.org/wp-content/uploads/2006/02/michael-jord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428736"/>
            <a:ext cx="2352691" cy="3714776"/>
          </a:xfrm>
          <a:prstGeom prst="rect">
            <a:avLst/>
          </a:prstGeom>
          <a:noFill/>
        </p:spPr>
      </p:pic>
      <p:pic>
        <p:nvPicPr>
          <p:cNvPr id="16390" name="Picture 6" descr="http://www.pbpulse.com/wp-content/uploads/2009/07/michael-jackson-is-madma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8992" y="1785926"/>
            <a:ext cx="2143140" cy="2714644"/>
          </a:xfrm>
          <a:prstGeom prst="rect">
            <a:avLst/>
          </a:prstGeom>
          <a:noFill/>
        </p:spPr>
      </p:pic>
      <p:pic>
        <p:nvPicPr>
          <p:cNvPr id="16392" name="Picture 8" descr="http://www.cartype.com/pics/3979/small/michael_schumacher_ferrari_year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1357298"/>
            <a:ext cx="2562007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How many “Michael” in this world?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301752" y="1643050"/>
            <a:ext cx="8503920" cy="4455998"/>
          </a:xfrm>
        </p:spPr>
        <p:txBody>
          <a:bodyPr/>
          <a:lstStyle/>
          <a:p>
            <a:r>
              <a:rPr lang="en-US" altLang="zh-TW" dirty="0" smtClean="0"/>
              <a:t>When we only say “Michael”…who?</a:t>
            </a:r>
          </a:p>
          <a:p>
            <a:r>
              <a:rPr lang="en-US" altLang="zh-TW" dirty="0" smtClean="0"/>
              <a:t>So we have the last name</a:t>
            </a:r>
          </a:p>
          <a:p>
            <a:pPr lvl="1"/>
            <a:r>
              <a:rPr lang="en-US" altLang="zh-TW" dirty="0" smtClean="0"/>
              <a:t>Michael Jordan</a:t>
            </a:r>
          </a:p>
          <a:p>
            <a:pPr lvl="1"/>
            <a:r>
              <a:rPr lang="en-US" altLang="zh-TW" dirty="0" smtClean="0"/>
              <a:t>Michael Jackson</a:t>
            </a:r>
          </a:p>
          <a:p>
            <a:pPr lvl="1"/>
            <a:r>
              <a:rPr lang="en-US" altLang="zh-TW" dirty="0" smtClean="0"/>
              <a:t>Michael Schumacher</a:t>
            </a:r>
          </a:p>
          <a:p>
            <a:r>
              <a:rPr lang="en-US" altLang="zh-TW" dirty="0" smtClean="0"/>
              <a:t>However, it is still very possible that two persons who have the same first name and last name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How to tell which is which?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can add the qualifier to them!</a:t>
            </a:r>
          </a:p>
          <a:p>
            <a:pPr lvl="1"/>
            <a:r>
              <a:rPr lang="en-US" altLang="zh-TW" dirty="0" err="1" smtClean="0"/>
              <a:t>sports.basketball.bulls.jordan.Michael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sports.racing.ferrari.schumacher.Michael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entertainment.singer.jackson.Michael</a:t>
            </a:r>
            <a:endParaRPr lang="en-US" altLang="zh-TW" dirty="0" smtClean="0"/>
          </a:p>
          <a:p>
            <a:r>
              <a:rPr lang="en-US" altLang="zh-TW" dirty="0" smtClean="0"/>
              <a:t>This is the idea of package!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Package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Package is a kind of </a:t>
            </a:r>
            <a:r>
              <a:rPr lang="en-US" altLang="zh-TW" dirty="0" err="1" smtClean="0"/>
              <a:t>classfication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Corresponding to the directory it exists</a:t>
            </a:r>
          </a:p>
          <a:p>
            <a:pPr lvl="2"/>
            <a:r>
              <a:rPr lang="en-US" altLang="zh-TW" dirty="0" smtClean="0"/>
              <a:t>Ex: </a:t>
            </a:r>
            <a:r>
              <a:rPr lang="en-US" altLang="zh-TW" dirty="0" err="1" smtClean="0"/>
              <a:t>nthu.pads.Container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Saved in </a:t>
            </a:r>
            <a:r>
              <a:rPr lang="en-US" altLang="zh-TW" dirty="0" err="1" smtClean="0"/>
              <a:t>nthu</a:t>
            </a:r>
            <a:r>
              <a:rPr lang="en-US" altLang="zh-TW" dirty="0" smtClean="0"/>
              <a:t>\pads\</a:t>
            </a:r>
            <a:r>
              <a:rPr lang="en-US" altLang="zh-TW" dirty="0" err="1" smtClean="0"/>
              <a:t>Container.class</a:t>
            </a:r>
            <a:endParaRPr lang="en-US" altLang="zh-TW" dirty="0" smtClean="0"/>
          </a:p>
          <a:p>
            <a:r>
              <a:rPr lang="en-US" altLang="zh-TW" dirty="0" smtClean="0"/>
              <a:t>Package can be arbitrary</a:t>
            </a:r>
          </a:p>
          <a:p>
            <a:pPr lvl="1"/>
            <a:r>
              <a:rPr lang="en-US" altLang="zh-TW" dirty="0" smtClean="0"/>
              <a:t>However, they usually are meaningful</a:t>
            </a:r>
          </a:p>
          <a:p>
            <a:pPr lvl="2"/>
            <a:r>
              <a:rPr lang="en-US" altLang="zh-TW" dirty="0" err="1" smtClean="0"/>
              <a:t>java.util.Date</a:t>
            </a:r>
            <a:r>
              <a:rPr lang="en-US" altLang="zh-TW" dirty="0" smtClean="0"/>
              <a:t>   (java’s utility library)</a:t>
            </a:r>
          </a:p>
          <a:p>
            <a:pPr lvl="2"/>
            <a:r>
              <a:rPr lang="en-US" altLang="zh-TW" dirty="0" err="1" smtClean="0"/>
              <a:t>java.io.InputStream</a:t>
            </a:r>
            <a:r>
              <a:rPr lang="en-US" altLang="zh-TW" dirty="0" smtClean="0"/>
              <a:t>  (java’s I/O library)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System</a:t>
            </a:r>
          </a:p>
          <a:p>
            <a:pPr lvl="1"/>
            <a:r>
              <a:rPr lang="en-US" altLang="zh-TW" dirty="0" err="1" smtClean="0"/>
              <a:t>java.lang.System</a:t>
            </a:r>
            <a:endParaRPr lang="en-US" altLang="zh-TW" dirty="0" smtClean="0"/>
          </a:p>
          <a:p>
            <a:r>
              <a:rPr lang="en-US" altLang="zh-TW" dirty="0" smtClean="0"/>
              <a:t>String</a:t>
            </a:r>
          </a:p>
          <a:p>
            <a:pPr lvl="1"/>
            <a:r>
              <a:rPr lang="en-US" altLang="zh-TW" dirty="0" err="1" smtClean="0"/>
              <a:t>java.lang.String</a:t>
            </a:r>
            <a:endParaRPr lang="en-US" altLang="zh-TW" dirty="0" smtClean="0"/>
          </a:p>
          <a:p>
            <a:pPr lvl="1">
              <a:buNone/>
            </a:pPr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4429124" y="1643050"/>
            <a:ext cx="3571900" cy="12003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/>
              <a:t>package </a:t>
            </a:r>
            <a:r>
              <a:rPr lang="en-US" altLang="zh-TW" dirty="0" err="1" smtClean="0"/>
              <a:t>java.lang</a:t>
            </a:r>
            <a:r>
              <a:rPr lang="en-US" altLang="zh-TW" dirty="0" smtClean="0"/>
              <a:t>;</a:t>
            </a:r>
          </a:p>
          <a:p>
            <a:r>
              <a:rPr lang="en-US" altLang="zh-TW" dirty="0" smtClean="0"/>
              <a:t>class System {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…</a:t>
            </a:r>
          </a:p>
          <a:p>
            <a:r>
              <a:rPr lang="en-US" altLang="zh-TW" dirty="0"/>
              <a:t>}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429124" y="3228803"/>
            <a:ext cx="3571900" cy="12003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/>
              <a:t>package </a:t>
            </a:r>
            <a:r>
              <a:rPr lang="en-US" altLang="zh-TW" dirty="0" err="1" smtClean="0"/>
              <a:t>java.lang</a:t>
            </a:r>
            <a:r>
              <a:rPr lang="en-US" altLang="zh-TW" dirty="0" smtClean="0"/>
              <a:t>;</a:t>
            </a:r>
          </a:p>
          <a:p>
            <a:r>
              <a:rPr lang="en-US" altLang="zh-TW" dirty="0" smtClean="0"/>
              <a:t>class String {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…</a:t>
            </a:r>
          </a:p>
          <a:p>
            <a:r>
              <a:rPr lang="en-US" altLang="zh-TW" dirty="0"/>
              <a:t>}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Simplifying and the keyword </a:t>
            </a:r>
            <a:r>
              <a:rPr lang="en-US" altLang="zh-TW" b="1" i="1" dirty="0" smtClean="0"/>
              <a:t>import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b="1" i="1" dirty="0" err="1" smtClean="0"/>
              <a:t>java.lang.System</a:t>
            </a:r>
            <a:r>
              <a:rPr lang="zh-TW" altLang="en-US" dirty="0" smtClean="0"/>
              <a:t> </a:t>
            </a:r>
            <a:r>
              <a:rPr lang="en-US" altLang="zh-TW" dirty="0" smtClean="0"/>
              <a:t>is too long to use</a:t>
            </a:r>
          </a:p>
          <a:p>
            <a:r>
              <a:rPr lang="en-US" altLang="zh-TW" dirty="0" smtClean="0"/>
              <a:t>import </a:t>
            </a:r>
            <a:r>
              <a:rPr lang="en-US" altLang="zh-TW" dirty="0" err="1" smtClean="0"/>
              <a:t>java.lang.System</a:t>
            </a:r>
            <a:r>
              <a:rPr lang="en-US" altLang="zh-TW" dirty="0" smtClean="0"/>
              <a:t>;</a:t>
            </a:r>
          </a:p>
          <a:p>
            <a:pPr lvl="1"/>
            <a:r>
              <a:rPr lang="en-US" altLang="zh-TW" dirty="0" smtClean="0"/>
              <a:t>Then, when we want to use </a:t>
            </a:r>
            <a:r>
              <a:rPr lang="en-US" altLang="zh-TW" b="1" i="1" dirty="0" err="1" smtClean="0"/>
              <a:t>java.lang.System</a:t>
            </a:r>
            <a:r>
              <a:rPr lang="en-US" altLang="zh-TW" dirty="0" smtClean="0"/>
              <a:t>, just type </a:t>
            </a:r>
            <a:r>
              <a:rPr lang="en-US" altLang="zh-TW" b="1" i="1" dirty="0" smtClean="0"/>
              <a:t>System</a:t>
            </a:r>
            <a:r>
              <a:rPr lang="en-US" altLang="zh-TW" dirty="0" smtClean="0"/>
              <a:t> instead of the full name</a:t>
            </a:r>
            <a:endParaRPr lang="en-US" altLang="zh-TW" b="1" i="1" dirty="0" smtClean="0"/>
          </a:p>
          <a:p>
            <a:r>
              <a:rPr lang="en-US" altLang="zh-TW" b="1" i="1" dirty="0" smtClean="0"/>
              <a:t>import </a:t>
            </a:r>
            <a:r>
              <a:rPr lang="en-US" altLang="zh-TW" b="1" i="1" dirty="0" err="1" smtClean="0"/>
              <a:t>java.lang</a:t>
            </a:r>
            <a:r>
              <a:rPr lang="en-US" altLang="zh-TW" b="1" i="1" dirty="0" smtClean="0"/>
              <a:t>.*;</a:t>
            </a:r>
          </a:p>
          <a:p>
            <a:pPr lvl="1"/>
            <a:r>
              <a:rPr lang="en-US" altLang="zh-TW" dirty="0" smtClean="0"/>
              <a:t>Then, all the classes which starts with </a:t>
            </a:r>
            <a:r>
              <a:rPr lang="en-US" altLang="zh-TW" b="1" i="1" dirty="0" err="1" smtClean="0"/>
              <a:t>java.lang</a:t>
            </a:r>
            <a:r>
              <a:rPr lang="en-US" altLang="zh-TW" dirty="0" smtClean="0"/>
              <a:t> can be identified with only the class name. That is, </a:t>
            </a:r>
            <a:r>
              <a:rPr lang="en-US" altLang="zh-TW" b="1" i="1" dirty="0" err="1" smtClean="0"/>
              <a:t>java.lang</a:t>
            </a:r>
            <a:r>
              <a:rPr lang="en-US" altLang="zh-TW" dirty="0" smtClean="0"/>
              <a:t> can be skipped</a:t>
            </a:r>
          </a:p>
          <a:p>
            <a:r>
              <a:rPr lang="en-US" altLang="zh-TW" dirty="0" smtClean="0"/>
              <a:t>Mapping to the examples</a:t>
            </a:r>
          </a:p>
          <a:p>
            <a:pPr lvl="1"/>
            <a:r>
              <a:rPr lang="en-US" altLang="zh-TW" b="1" i="1" dirty="0" err="1" smtClean="0"/>
              <a:t>sports.basketball.bulls.jordan.Michael</a:t>
            </a:r>
            <a:endParaRPr lang="en-US" altLang="zh-TW" b="1" i="1" dirty="0" smtClean="0"/>
          </a:p>
          <a:p>
            <a:pPr lvl="1"/>
            <a:r>
              <a:rPr lang="en-US" altLang="zh-TW" b="1" i="1" dirty="0" smtClean="0"/>
              <a:t>import </a:t>
            </a:r>
            <a:r>
              <a:rPr lang="en-US" altLang="zh-TW" b="1" i="1" dirty="0" err="1" smtClean="0"/>
              <a:t>sports.basketball.bulls.jordan.Michael</a:t>
            </a:r>
            <a:r>
              <a:rPr lang="en-US" altLang="zh-TW" b="1" i="1" dirty="0" smtClean="0"/>
              <a:t>;</a:t>
            </a:r>
          </a:p>
          <a:p>
            <a:pPr lvl="2"/>
            <a:r>
              <a:rPr lang="en-US" altLang="zh-TW" dirty="0" smtClean="0"/>
              <a:t>Just type Michael</a:t>
            </a:r>
          </a:p>
          <a:p>
            <a:r>
              <a:rPr lang="en-US" altLang="zh-TW" dirty="0" smtClean="0"/>
              <a:t>Can we write </a:t>
            </a:r>
            <a:r>
              <a:rPr lang="en-US" altLang="zh-TW" b="1" i="1" dirty="0" smtClean="0"/>
              <a:t>import java.*</a:t>
            </a:r>
            <a:r>
              <a:rPr lang="en-US" altLang="zh-TW" dirty="0" smtClean="0"/>
              <a:t>, even</a:t>
            </a:r>
            <a:r>
              <a:rPr lang="en-US" altLang="zh-TW" b="1" i="1" dirty="0" smtClean="0"/>
              <a:t> import *</a:t>
            </a:r>
            <a:r>
              <a:rPr lang="en-US" altLang="zh-TW" dirty="0" smtClean="0"/>
              <a:t>?</a:t>
            </a:r>
          </a:p>
          <a:p>
            <a:pPr lvl="1"/>
            <a:r>
              <a:rPr lang="en-US" altLang="zh-TW" dirty="0" smtClean="0"/>
              <a:t>No! (why?)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Package </a:t>
            </a:r>
            <a:r>
              <a:rPr lang="en-US" altLang="zh-TW" b="1" i="1" dirty="0" err="1" smtClean="0"/>
              <a:t>sql</a:t>
            </a:r>
            <a:r>
              <a:rPr lang="en-US" altLang="zh-TW" dirty="0" smtClean="0"/>
              <a:t>, </a:t>
            </a:r>
            <a:r>
              <a:rPr lang="en-US" altLang="zh-TW" b="1" i="1" dirty="0" err="1" smtClean="0"/>
              <a:t>util</a:t>
            </a:r>
            <a:r>
              <a:rPr lang="en-US" altLang="zh-TW" dirty="0" smtClean="0"/>
              <a:t>, and the ambiguity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err="1" smtClean="0"/>
              <a:t>java.util.Date</a:t>
            </a:r>
            <a:endParaRPr lang="en-US" altLang="zh-TW" dirty="0" smtClean="0"/>
          </a:p>
          <a:p>
            <a:r>
              <a:rPr lang="en-US" altLang="zh-TW" dirty="0" err="1" smtClean="0"/>
              <a:t>java.sql.Date</a:t>
            </a:r>
            <a:endParaRPr lang="en-US" altLang="zh-TW" dirty="0" smtClean="0"/>
          </a:p>
          <a:p>
            <a:r>
              <a:rPr lang="en-US" altLang="zh-TW" dirty="0" smtClean="0"/>
              <a:t>The full qualified names of them</a:t>
            </a:r>
          </a:p>
          <a:p>
            <a:r>
              <a:rPr lang="en-US" altLang="zh-TW" dirty="0" smtClean="0"/>
              <a:t>If we use </a:t>
            </a:r>
            <a:r>
              <a:rPr lang="en-US" altLang="zh-TW" b="1" i="1" dirty="0" smtClean="0"/>
              <a:t>import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import </a:t>
            </a:r>
            <a:r>
              <a:rPr lang="en-US" altLang="zh-TW" dirty="0" err="1" smtClean="0"/>
              <a:t>java.util</a:t>
            </a:r>
            <a:r>
              <a:rPr lang="en-US" altLang="zh-TW" dirty="0" smtClean="0"/>
              <a:t>.*;</a:t>
            </a:r>
          </a:p>
          <a:p>
            <a:pPr lvl="1"/>
            <a:r>
              <a:rPr lang="en-US" altLang="zh-TW" dirty="0" smtClean="0"/>
              <a:t>import java.sql.*;</a:t>
            </a:r>
          </a:p>
          <a:p>
            <a:pPr lvl="1"/>
            <a:r>
              <a:rPr lang="en-US" altLang="zh-TW" dirty="0" smtClean="0"/>
              <a:t>So now, the compiler does not know which one you are calling</a:t>
            </a:r>
          </a:p>
          <a:p>
            <a:pPr lvl="1"/>
            <a:r>
              <a:rPr lang="en-US" altLang="zh-TW" dirty="0" smtClean="0"/>
              <a:t>So you need to give the full name like this</a:t>
            </a:r>
          </a:p>
          <a:p>
            <a:pPr lvl="2"/>
            <a:r>
              <a:rPr lang="en-US" altLang="zh-TW" dirty="0" err="1" smtClean="0"/>
              <a:t>java.util.Date</a:t>
            </a:r>
            <a:r>
              <a:rPr lang="en-US" altLang="zh-TW" dirty="0" smtClean="0"/>
              <a:t> dateObj1 = new </a:t>
            </a:r>
            <a:r>
              <a:rPr lang="en-US" altLang="zh-TW" dirty="0" err="1" smtClean="0"/>
              <a:t>java.util.Date</a:t>
            </a:r>
            <a:r>
              <a:rPr lang="en-US" altLang="zh-TW" dirty="0" smtClean="0"/>
              <a:t>();</a:t>
            </a:r>
          </a:p>
          <a:p>
            <a:pPr lvl="2"/>
            <a:r>
              <a:rPr lang="en-US" altLang="zh-TW" dirty="0" err="1" smtClean="0"/>
              <a:t>java.sql.Date</a:t>
            </a:r>
            <a:r>
              <a:rPr lang="en-US" altLang="zh-TW" dirty="0" smtClean="0"/>
              <a:t> dateObj2 = new </a:t>
            </a:r>
            <a:r>
              <a:rPr lang="en-US" altLang="zh-TW" dirty="0" err="1" smtClean="0"/>
              <a:t>java.sql.Date</a:t>
            </a:r>
            <a:r>
              <a:rPr lang="en-US" altLang="zh-TW" dirty="0" smtClean="0"/>
              <a:t>();</a:t>
            </a:r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Wrong Concept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/>
              <a:t>import</a:t>
            </a:r>
            <a:r>
              <a:rPr lang="en-US" altLang="zh-TW" dirty="0" smtClean="0"/>
              <a:t> in java is similar to </a:t>
            </a:r>
            <a:r>
              <a:rPr lang="en-US" altLang="zh-TW" b="1" i="1" dirty="0" smtClean="0"/>
              <a:t>include</a:t>
            </a:r>
            <a:r>
              <a:rPr lang="en-US" altLang="zh-TW" b="1" dirty="0" smtClean="0"/>
              <a:t> </a:t>
            </a:r>
            <a:r>
              <a:rPr lang="en-US" altLang="zh-TW" dirty="0" smtClean="0"/>
              <a:t>in C</a:t>
            </a:r>
          </a:p>
          <a:p>
            <a:pPr lvl="1"/>
            <a:r>
              <a:rPr lang="en-US" altLang="zh-TW" dirty="0" smtClean="0"/>
              <a:t>Exactly not!</a:t>
            </a:r>
          </a:p>
          <a:p>
            <a:pPr lvl="1"/>
            <a:r>
              <a:rPr lang="en-US" altLang="zh-TW" dirty="0" smtClean="0"/>
              <a:t>Import is for laziness!</a:t>
            </a:r>
          </a:p>
          <a:p>
            <a:pPr lvl="1"/>
            <a:r>
              <a:rPr lang="en-US" altLang="zh-TW" dirty="0" smtClean="0"/>
              <a:t>Try to compile a source code with </a:t>
            </a:r>
            <a:r>
              <a:rPr lang="en-US" altLang="zh-TW" b="1" i="1" dirty="0" smtClean="0"/>
              <a:t>import</a:t>
            </a:r>
            <a:r>
              <a:rPr lang="en-US" altLang="zh-TW" dirty="0" smtClean="0"/>
              <a:t> and without </a:t>
            </a:r>
            <a:r>
              <a:rPr lang="en-US" altLang="zh-TW" b="1" i="1" dirty="0" smtClean="0"/>
              <a:t>import</a:t>
            </a:r>
            <a:r>
              <a:rPr lang="en-US" altLang="zh-TW" dirty="0" smtClean="0"/>
              <a:t>, and check the size of the class file</a:t>
            </a:r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357</Words>
  <Application>Microsoft Office PowerPoint</Application>
  <PresentationFormat>如螢幕大小 (4:3)</PresentationFormat>
  <Paragraphs>80</Paragraphs>
  <Slides>10</Slides>
  <Notes>10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Package and Import</vt:lpstr>
      <vt:lpstr>Michael</vt:lpstr>
      <vt:lpstr>How many “Michael” in this world?</vt:lpstr>
      <vt:lpstr>How to tell which is which?</vt:lpstr>
      <vt:lpstr>Package</vt:lpstr>
      <vt:lpstr>Example</vt:lpstr>
      <vt:lpstr>Simplifying and the keyword import</vt:lpstr>
      <vt:lpstr>Package sql, util, and the ambiguity</vt:lpstr>
      <vt:lpstr>Wrong Concept</vt:lpstr>
      <vt:lpstr>Tips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Package and Import</dc:title>
  <dc:creator>Yoshi</dc:creator>
  <cp:lastModifiedBy>yoshi</cp:lastModifiedBy>
  <cp:revision>11</cp:revision>
  <dcterms:created xsi:type="dcterms:W3CDTF">2009-03-01T16:55:49Z</dcterms:created>
  <dcterms:modified xsi:type="dcterms:W3CDTF">2010-02-25T12:46:43Z</dcterms:modified>
</cp:coreProperties>
</file>