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  <p:sldId id="264" r:id="rId12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3300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36513" y="44450"/>
            <a:ext cx="3817938" cy="1512888"/>
            <a:chOff x="-23" y="28"/>
            <a:chExt cx="2405" cy="953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-23" y="28"/>
              <a:ext cx="2276" cy="807"/>
              <a:chOff x="-23" y="73"/>
              <a:chExt cx="2276" cy="807"/>
            </a:xfrm>
          </p:grpSpPr>
          <p:sp>
            <p:nvSpPr>
              <p:cNvPr id="5124" name="Freeform 4"/>
              <p:cNvSpPr>
                <a:spLocks/>
              </p:cNvSpPr>
              <p:nvPr userDrawn="1"/>
            </p:nvSpPr>
            <p:spPr bwMode="auto">
              <a:xfrm>
                <a:off x="-23" y="73"/>
                <a:ext cx="2276" cy="4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3" y="220"/>
                  </a:cxn>
                  <a:cxn ang="0">
                    <a:pos x="649" y="274"/>
                  </a:cxn>
                  <a:cxn ang="0">
                    <a:pos x="987" y="393"/>
                  </a:cxn>
                  <a:cxn ang="0">
                    <a:pos x="1152" y="439"/>
                  </a:cxn>
                  <a:cxn ang="0">
                    <a:pos x="1252" y="476"/>
                  </a:cxn>
                  <a:cxn ang="0">
                    <a:pos x="1700" y="430"/>
                  </a:cxn>
                  <a:cxn ang="0">
                    <a:pos x="1828" y="375"/>
                  </a:cxn>
                  <a:cxn ang="0">
                    <a:pos x="1947" y="329"/>
                  </a:cxn>
                  <a:cxn ang="0">
                    <a:pos x="2276" y="348"/>
                  </a:cxn>
                </a:cxnLst>
                <a:rect l="0" t="0" r="r" b="b"/>
                <a:pathLst>
                  <a:path w="2276" h="476">
                    <a:moveTo>
                      <a:pt x="0" y="0"/>
                    </a:moveTo>
                    <a:cubicBezTo>
                      <a:pt x="169" y="56"/>
                      <a:pt x="332" y="134"/>
                      <a:pt x="493" y="220"/>
                    </a:cubicBezTo>
                    <a:cubicBezTo>
                      <a:pt x="556" y="254"/>
                      <a:pt x="577" y="249"/>
                      <a:pt x="649" y="274"/>
                    </a:cubicBezTo>
                    <a:cubicBezTo>
                      <a:pt x="761" y="313"/>
                      <a:pt x="873" y="361"/>
                      <a:pt x="987" y="393"/>
                    </a:cubicBezTo>
                    <a:cubicBezTo>
                      <a:pt x="1032" y="424"/>
                      <a:pt x="1098" y="428"/>
                      <a:pt x="1152" y="439"/>
                    </a:cubicBezTo>
                    <a:cubicBezTo>
                      <a:pt x="1184" y="460"/>
                      <a:pt x="1216" y="463"/>
                      <a:pt x="1252" y="476"/>
                    </a:cubicBezTo>
                    <a:cubicBezTo>
                      <a:pt x="1435" y="469"/>
                      <a:pt x="1534" y="457"/>
                      <a:pt x="1700" y="430"/>
                    </a:cubicBezTo>
                    <a:cubicBezTo>
                      <a:pt x="1741" y="410"/>
                      <a:pt x="1784" y="390"/>
                      <a:pt x="1828" y="375"/>
                    </a:cubicBezTo>
                    <a:cubicBezTo>
                      <a:pt x="1861" y="344"/>
                      <a:pt x="1905" y="343"/>
                      <a:pt x="1947" y="329"/>
                    </a:cubicBezTo>
                    <a:cubicBezTo>
                      <a:pt x="2057" y="336"/>
                      <a:pt x="2165" y="348"/>
                      <a:pt x="2276" y="348"/>
                    </a:cubicBezTo>
                  </a:path>
                </a:pathLst>
              </a:custGeom>
              <a:noFill/>
              <a:ln w="101600">
                <a:solidFill>
                  <a:srgbClr val="8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25" name="Freeform 5"/>
              <p:cNvSpPr>
                <a:spLocks/>
              </p:cNvSpPr>
              <p:nvPr userDrawn="1"/>
            </p:nvSpPr>
            <p:spPr bwMode="auto">
              <a:xfrm>
                <a:off x="1654" y="255"/>
                <a:ext cx="129" cy="265"/>
              </a:xfrm>
              <a:custGeom>
                <a:avLst/>
                <a:gdLst/>
                <a:ahLst/>
                <a:cxnLst>
                  <a:cxn ang="0">
                    <a:pos x="129" y="0"/>
                  </a:cxn>
                  <a:cxn ang="0">
                    <a:pos x="74" y="9"/>
                  </a:cxn>
                  <a:cxn ang="0">
                    <a:pos x="56" y="37"/>
                  </a:cxn>
                  <a:cxn ang="0">
                    <a:pos x="28" y="55"/>
                  </a:cxn>
                  <a:cxn ang="0">
                    <a:pos x="56" y="183"/>
                  </a:cxn>
                  <a:cxn ang="0">
                    <a:pos x="65" y="210"/>
                  </a:cxn>
                  <a:cxn ang="0">
                    <a:pos x="74" y="265"/>
                  </a:cxn>
                </a:cxnLst>
                <a:rect l="0" t="0" r="r" b="b"/>
                <a:pathLst>
                  <a:path w="129" h="265">
                    <a:moveTo>
                      <a:pt x="129" y="0"/>
                    </a:moveTo>
                    <a:cubicBezTo>
                      <a:pt x="111" y="3"/>
                      <a:pt x="91" y="1"/>
                      <a:pt x="74" y="9"/>
                    </a:cubicBezTo>
                    <a:cubicBezTo>
                      <a:pt x="64" y="14"/>
                      <a:pt x="64" y="29"/>
                      <a:pt x="56" y="37"/>
                    </a:cubicBezTo>
                    <a:cubicBezTo>
                      <a:pt x="48" y="45"/>
                      <a:pt x="37" y="49"/>
                      <a:pt x="28" y="55"/>
                    </a:cubicBezTo>
                    <a:cubicBezTo>
                      <a:pt x="5" y="126"/>
                      <a:pt x="0" y="130"/>
                      <a:pt x="56" y="183"/>
                    </a:cubicBezTo>
                    <a:cubicBezTo>
                      <a:pt x="59" y="192"/>
                      <a:pt x="63" y="201"/>
                      <a:pt x="65" y="210"/>
                    </a:cubicBezTo>
                    <a:cubicBezTo>
                      <a:pt x="69" y="228"/>
                      <a:pt x="74" y="265"/>
                      <a:pt x="74" y="265"/>
                    </a:cubicBezTo>
                  </a:path>
                </a:pathLst>
              </a:custGeom>
              <a:noFill/>
              <a:ln w="76200">
                <a:solidFill>
                  <a:srgbClr val="8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26" name="Freeform 6"/>
              <p:cNvSpPr>
                <a:spLocks/>
              </p:cNvSpPr>
              <p:nvPr userDrawn="1"/>
            </p:nvSpPr>
            <p:spPr bwMode="auto">
              <a:xfrm>
                <a:off x="1070" y="521"/>
                <a:ext cx="631" cy="3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7" y="82"/>
                  </a:cxn>
                  <a:cxn ang="0">
                    <a:pos x="210" y="247"/>
                  </a:cxn>
                  <a:cxn ang="0">
                    <a:pos x="283" y="293"/>
                  </a:cxn>
                  <a:cxn ang="0">
                    <a:pos x="448" y="357"/>
                  </a:cxn>
                  <a:cxn ang="0">
                    <a:pos x="612" y="348"/>
                  </a:cxn>
                  <a:cxn ang="0">
                    <a:pos x="667" y="311"/>
                  </a:cxn>
                  <a:cxn ang="0">
                    <a:pos x="740" y="311"/>
                  </a:cxn>
                </a:cxnLst>
                <a:rect l="0" t="0" r="r" b="b"/>
                <a:pathLst>
                  <a:path w="740" h="359">
                    <a:moveTo>
                      <a:pt x="0" y="0"/>
                    </a:moveTo>
                    <a:cubicBezTo>
                      <a:pt x="9" y="27"/>
                      <a:pt x="7" y="61"/>
                      <a:pt x="27" y="82"/>
                    </a:cubicBezTo>
                    <a:cubicBezTo>
                      <a:pt x="83" y="141"/>
                      <a:pt x="137" y="211"/>
                      <a:pt x="210" y="247"/>
                    </a:cubicBezTo>
                    <a:cubicBezTo>
                      <a:pt x="240" y="262"/>
                      <a:pt x="251" y="282"/>
                      <a:pt x="283" y="293"/>
                    </a:cubicBezTo>
                    <a:cubicBezTo>
                      <a:pt x="330" y="338"/>
                      <a:pt x="387" y="342"/>
                      <a:pt x="448" y="357"/>
                    </a:cubicBezTo>
                    <a:cubicBezTo>
                      <a:pt x="503" y="354"/>
                      <a:pt x="558" y="359"/>
                      <a:pt x="612" y="348"/>
                    </a:cubicBezTo>
                    <a:cubicBezTo>
                      <a:pt x="634" y="343"/>
                      <a:pt x="645" y="311"/>
                      <a:pt x="667" y="311"/>
                    </a:cubicBezTo>
                    <a:cubicBezTo>
                      <a:pt x="691" y="311"/>
                      <a:pt x="716" y="311"/>
                      <a:pt x="740" y="311"/>
                    </a:cubicBezTo>
                  </a:path>
                </a:pathLst>
              </a:custGeom>
              <a:noFill/>
              <a:ln w="76200">
                <a:solidFill>
                  <a:srgbClr val="8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27" name="Freeform 7"/>
              <p:cNvSpPr>
                <a:spLocks/>
              </p:cNvSpPr>
              <p:nvPr userDrawn="1"/>
            </p:nvSpPr>
            <p:spPr bwMode="auto">
              <a:xfrm>
                <a:off x="793" y="293"/>
                <a:ext cx="475" cy="100"/>
              </a:xfrm>
              <a:custGeom>
                <a:avLst/>
                <a:gdLst/>
                <a:ahLst/>
                <a:cxnLst>
                  <a:cxn ang="0">
                    <a:pos x="0" y="100"/>
                  </a:cxn>
                  <a:cxn ang="0">
                    <a:pos x="338" y="73"/>
                  </a:cxn>
                  <a:cxn ang="0">
                    <a:pos x="429" y="36"/>
                  </a:cxn>
                  <a:cxn ang="0">
                    <a:pos x="448" y="18"/>
                  </a:cxn>
                  <a:cxn ang="0">
                    <a:pos x="475" y="0"/>
                  </a:cxn>
                </a:cxnLst>
                <a:rect l="0" t="0" r="r" b="b"/>
                <a:pathLst>
                  <a:path w="475" h="100">
                    <a:moveTo>
                      <a:pt x="0" y="100"/>
                    </a:moveTo>
                    <a:cubicBezTo>
                      <a:pt x="114" y="81"/>
                      <a:pt x="219" y="78"/>
                      <a:pt x="338" y="73"/>
                    </a:cubicBezTo>
                    <a:cubicBezTo>
                      <a:pt x="372" y="64"/>
                      <a:pt x="401" y="58"/>
                      <a:pt x="429" y="36"/>
                    </a:cubicBezTo>
                    <a:cubicBezTo>
                      <a:pt x="436" y="31"/>
                      <a:pt x="441" y="23"/>
                      <a:pt x="448" y="18"/>
                    </a:cubicBezTo>
                    <a:cubicBezTo>
                      <a:pt x="457" y="11"/>
                      <a:pt x="475" y="0"/>
                      <a:pt x="475" y="0"/>
                    </a:cubicBezTo>
                  </a:path>
                </a:pathLst>
              </a:custGeom>
              <a:noFill/>
              <a:ln w="76200">
                <a:solidFill>
                  <a:srgbClr val="8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auto">
              <a:xfrm>
                <a:off x="329" y="216"/>
                <a:ext cx="82" cy="402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0" y="128"/>
                  </a:cxn>
                  <a:cxn ang="0">
                    <a:pos x="9" y="274"/>
                  </a:cxn>
                  <a:cxn ang="0">
                    <a:pos x="28" y="301"/>
                  </a:cxn>
                  <a:cxn ang="0">
                    <a:pos x="82" y="402"/>
                  </a:cxn>
                </a:cxnLst>
                <a:rect l="0" t="0" r="r" b="b"/>
                <a:pathLst>
                  <a:path w="82" h="402">
                    <a:moveTo>
                      <a:pt x="28" y="0"/>
                    </a:moveTo>
                    <a:cubicBezTo>
                      <a:pt x="21" y="46"/>
                      <a:pt x="11" y="84"/>
                      <a:pt x="0" y="128"/>
                    </a:cubicBezTo>
                    <a:cubicBezTo>
                      <a:pt x="3" y="177"/>
                      <a:pt x="1" y="226"/>
                      <a:pt x="9" y="274"/>
                    </a:cubicBezTo>
                    <a:cubicBezTo>
                      <a:pt x="11" y="285"/>
                      <a:pt x="23" y="291"/>
                      <a:pt x="28" y="301"/>
                    </a:cubicBezTo>
                    <a:cubicBezTo>
                      <a:pt x="45" y="335"/>
                      <a:pt x="65" y="368"/>
                      <a:pt x="82" y="402"/>
                    </a:cubicBezTo>
                  </a:path>
                </a:pathLst>
              </a:custGeom>
              <a:noFill/>
              <a:ln w="76200">
                <a:solidFill>
                  <a:srgbClr val="8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29" name="Group 9"/>
            <p:cNvGrpSpPr>
              <a:grpSpLocks/>
            </p:cNvGrpSpPr>
            <p:nvPr/>
          </p:nvGrpSpPr>
          <p:grpSpPr bwMode="auto">
            <a:xfrm rot="971071">
              <a:off x="884" y="639"/>
              <a:ext cx="270" cy="206"/>
              <a:chOff x="2830" y="848"/>
              <a:chExt cx="270" cy="206"/>
            </a:xfrm>
          </p:grpSpPr>
          <p:sp>
            <p:nvSpPr>
              <p:cNvPr id="5130" name="AutoShape 10"/>
              <p:cNvSpPr>
                <a:spLocks noChangeArrowheads="1"/>
              </p:cNvSpPr>
              <p:nvPr userDrawn="1"/>
            </p:nvSpPr>
            <p:spPr bwMode="auto">
              <a:xfrm rot="3981853">
                <a:off x="2868" y="858"/>
                <a:ext cx="158" cy="233"/>
              </a:xfrm>
              <a:custGeom>
                <a:avLst/>
                <a:gdLst>
                  <a:gd name="T0" fmla="*/ 10860 w 21600"/>
                  <a:gd name="T1" fmla="*/ 2187 h 21600"/>
                  <a:gd name="T2" fmla="*/ 2928 w 21600"/>
                  <a:gd name="T3" fmla="*/ 10800 h 21600"/>
                  <a:gd name="T4" fmla="*/ 10860 w 21600"/>
                  <a:gd name="T5" fmla="*/ 21600 h 21600"/>
                  <a:gd name="T6" fmla="*/ 18672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37 w 21600"/>
                  <a:gd name="T13" fmla="*/ 2277 h 21600"/>
                  <a:gd name="T14" fmla="*/ 16557 w 21600"/>
                  <a:gd name="T15" fmla="*/ 1367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auto">
              <a:xfrm rot="609725">
                <a:off x="2878" y="848"/>
                <a:ext cx="222" cy="190"/>
              </a:xfrm>
              <a:custGeom>
                <a:avLst/>
                <a:gdLst/>
                <a:ahLst/>
                <a:cxnLst>
                  <a:cxn ang="0">
                    <a:pos x="0" y="146"/>
                  </a:cxn>
                  <a:cxn ang="0">
                    <a:pos x="82" y="109"/>
                  </a:cxn>
                  <a:cxn ang="0">
                    <a:pos x="101" y="91"/>
                  </a:cxn>
                  <a:cxn ang="0">
                    <a:pos x="128" y="82"/>
                  </a:cxn>
                  <a:cxn ang="0">
                    <a:pos x="165" y="36"/>
                  </a:cxn>
                  <a:cxn ang="0">
                    <a:pos x="192" y="0"/>
                  </a:cxn>
                </a:cxnLst>
                <a:rect l="0" t="0" r="r" b="b"/>
                <a:pathLst>
                  <a:path w="192" h="146">
                    <a:moveTo>
                      <a:pt x="0" y="146"/>
                    </a:moveTo>
                    <a:cubicBezTo>
                      <a:pt x="27" y="128"/>
                      <a:pt x="52" y="120"/>
                      <a:pt x="82" y="109"/>
                    </a:cubicBezTo>
                    <a:cubicBezTo>
                      <a:pt x="88" y="103"/>
                      <a:pt x="93" y="95"/>
                      <a:pt x="101" y="91"/>
                    </a:cubicBezTo>
                    <a:cubicBezTo>
                      <a:pt x="109" y="86"/>
                      <a:pt x="121" y="88"/>
                      <a:pt x="128" y="82"/>
                    </a:cubicBezTo>
                    <a:cubicBezTo>
                      <a:pt x="143" y="70"/>
                      <a:pt x="151" y="50"/>
                      <a:pt x="165" y="36"/>
                    </a:cubicBezTo>
                    <a:cubicBezTo>
                      <a:pt x="176" y="3"/>
                      <a:pt x="166" y="13"/>
                      <a:pt x="19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32" name="Group 12"/>
            <p:cNvGrpSpPr>
              <a:grpSpLocks/>
            </p:cNvGrpSpPr>
            <p:nvPr/>
          </p:nvGrpSpPr>
          <p:grpSpPr bwMode="auto">
            <a:xfrm>
              <a:off x="2064" y="300"/>
              <a:ext cx="318" cy="317"/>
              <a:chOff x="2925" y="344"/>
              <a:chExt cx="771" cy="682"/>
            </a:xfrm>
          </p:grpSpPr>
          <p:sp>
            <p:nvSpPr>
              <p:cNvPr id="5133" name="Oval 13"/>
              <p:cNvSpPr>
                <a:spLocks noChangeArrowheads="1"/>
              </p:cNvSpPr>
              <p:nvPr userDrawn="1"/>
            </p:nvSpPr>
            <p:spPr bwMode="auto">
              <a:xfrm>
                <a:off x="2925" y="436"/>
                <a:ext cx="771" cy="590"/>
              </a:xfrm>
              <a:prstGeom prst="ellipse">
                <a:avLst/>
              </a:prstGeom>
              <a:gradFill rotWithShape="1">
                <a:gsLst>
                  <a:gs pos="0">
                    <a:srgbClr val="FF9933">
                      <a:alpha val="89999"/>
                    </a:srgbClr>
                  </a:gs>
                  <a:gs pos="100000">
                    <a:srgbClr val="FF3300"/>
                  </a:gs>
                </a:gsLst>
                <a:path path="rect">
                  <a:fillToRect l="100000" b="100000"/>
                </a:path>
              </a:gra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9933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134" name="Oval 14"/>
              <p:cNvSpPr>
                <a:spLocks noChangeArrowheads="1"/>
              </p:cNvSpPr>
              <p:nvPr userDrawn="1"/>
            </p:nvSpPr>
            <p:spPr bwMode="auto">
              <a:xfrm>
                <a:off x="2971" y="754"/>
                <a:ext cx="45" cy="4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5135" name="Group 15"/>
              <p:cNvGrpSpPr>
                <a:grpSpLocks/>
              </p:cNvGrpSpPr>
              <p:nvPr userDrawn="1"/>
            </p:nvGrpSpPr>
            <p:grpSpPr bwMode="auto">
              <a:xfrm rot="593827">
                <a:off x="3099" y="344"/>
                <a:ext cx="362" cy="317"/>
                <a:chOff x="4315" y="590"/>
                <a:chExt cx="362" cy="363"/>
              </a:xfrm>
            </p:grpSpPr>
            <p:sp>
              <p:nvSpPr>
                <p:cNvPr id="5136" name="AutoShape 16"/>
                <p:cNvSpPr>
                  <a:spLocks noChangeArrowheads="1"/>
                </p:cNvSpPr>
                <p:nvPr userDrawn="1"/>
              </p:nvSpPr>
              <p:spPr bwMode="auto">
                <a:xfrm rot="7252870">
                  <a:off x="4314" y="703"/>
                  <a:ext cx="363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5137" name="AutoShape 17"/>
                <p:cNvSpPr>
                  <a:spLocks noChangeArrowheads="1"/>
                </p:cNvSpPr>
                <p:nvPr userDrawn="1"/>
              </p:nvSpPr>
              <p:spPr bwMode="auto">
                <a:xfrm rot="1008049">
                  <a:off x="4315" y="702"/>
                  <a:ext cx="362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5138" name="Freeform 18"/>
              <p:cNvSpPr>
                <a:spLocks/>
              </p:cNvSpPr>
              <p:nvPr userDrawn="1"/>
            </p:nvSpPr>
            <p:spPr bwMode="auto">
              <a:xfrm>
                <a:off x="3043" y="827"/>
                <a:ext cx="317" cy="154"/>
              </a:xfrm>
              <a:custGeom>
                <a:avLst/>
                <a:gdLst/>
                <a:ahLst/>
                <a:cxnLst>
                  <a:cxn ang="0">
                    <a:pos x="176" y="97"/>
                  </a:cxn>
                  <a:cxn ang="0">
                    <a:pos x="314" y="157"/>
                  </a:cxn>
                  <a:cxn ang="0">
                    <a:pos x="155" y="148"/>
                  </a:cxn>
                  <a:cxn ang="0">
                    <a:pos x="17" y="47"/>
                  </a:cxn>
                  <a:cxn ang="0">
                    <a:pos x="55" y="8"/>
                  </a:cxn>
                  <a:cxn ang="0">
                    <a:pos x="176" y="97"/>
                  </a:cxn>
                </a:cxnLst>
                <a:rect l="0" t="0" r="r" b="b"/>
                <a:pathLst>
                  <a:path w="317" h="166">
                    <a:moveTo>
                      <a:pt x="176" y="97"/>
                    </a:moveTo>
                    <a:cubicBezTo>
                      <a:pt x="219" y="122"/>
                      <a:pt x="317" y="149"/>
                      <a:pt x="314" y="157"/>
                    </a:cubicBezTo>
                    <a:cubicBezTo>
                      <a:pt x="311" y="165"/>
                      <a:pt x="204" y="166"/>
                      <a:pt x="155" y="148"/>
                    </a:cubicBezTo>
                    <a:cubicBezTo>
                      <a:pt x="106" y="130"/>
                      <a:pt x="34" y="70"/>
                      <a:pt x="17" y="47"/>
                    </a:cubicBezTo>
                    <a:cubicBezTo>
                      <a:pt x="0" y="24"/>
                      <a:pt x="29" y="0"/>
                      <a:pt x="55" y="8"/>
                    </a:cubicBezTo>
                    <a:lnTo>
                      <a:pt x="176" y="97"/>
                    </a:lnTo>
                    <a:close/>
                  </a:path>
                </a:pathLst>
              </a:cu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39" name="Group 19"/>
            <p:cNvGrpSpPr>
              <a:grpSpLocks/>
            </p:cNvGrpSpPr>
            <p:nvPr/>
          </p:nvGrpSpPr>
          <p:grpSpPr bwMode="auto">
            <a:xfrm rot="-970572">
              <a:off x="767" y="346"/>
              <a:ext cx="259" cy="226"/>
              <a:chOff x="2925" y="344"/>
              <a:chExt cx="771" cy="682"/>
            </a:xfrm>
          </p:grpSpPr>
          <p:sp>
            <p:nvSpPr>
              <p:cNvPr id="5140" name="Oval 20"/>
              <p:cNvSpPr>
                <a:spLocks noChangeArrowheads="1"/>
              </p:cNvSpPr>
              <p:nvPr userDrawn="1"/>
            </p:nvSpPr>
            <p:spPr bwMode="auto">
              <a:xfrm>
                <a:off x="2925" y="436"/>
                <a:ext cx="771" cy="590"/>
              </a:xfrm>
              <a:prstGeom prst="ellipse">
                <a:avLst/>
              </a:prstGeom>
              <a:gradFill rotWithShape="1">
                <a:gsLst>
                  <a:gs pos="0">
                    <a:srgbClr val="FF9933">
                      <a:alpha val="89999"/>
                    </a:srgbClr>
                  </a:gs>
                  <a:gs pos="100000">
                    <a:srgbClr val="FF3300"/>
                  </a:gs>
                </a:gsLst>
                <a:path path="rect">
                  <a:fillToRect l="100000" b="100000"/>
                </a:path>
              </a:gra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9933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141" name="Oval 21"/>
              <p:cNvSpPr>
                <a:spLocks noChangeArrowheads="1"/>
              </p:cNvSpPr>
              <p:nvPr userDrawn="1"/>
            </p:nvSpPr>
            <p:spPr bwMode="auto">
              <a:xfrm>
                <a:off x="2971" y="754"/>
                <a:ext cx="45" cy="4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5142" name="Group 22"/>
              <p:cNvGrpSpPr>
                <a:grpSpLocks/>
              </p:cNvGrpSpPr>
              <p:nvPr userDrawn="1"/>
            </p:nvGrpSpPr>
            <p:grpSpPr bwMode="auto">
              <a:xfrm rot="593827">
                <a:off x="3099" y="344"/>
                <a:ext cx="362" cy="317"/>
                <a:chOff x="4315" y="590"/>
                <a:chExt cx="362" cy="363"/>
              </a:xfrm>
            </p:grpSpPr>
            <p:sp>
              <p:nvSpPr>
                <p:cNvPr id="5143" name="AutoShape 23"/>
                <p:cNvSpPr>
                  <a:spLocks noChangeArrowheads="1"/>
                </p:cNvSpPr>
                <p:nvPr userDrawn="1"/>
              </p:nvSpPr>
              <p:spPr bwMode="auto">
                <a:xfrm rot="7252870">
                  <a:off x="4314" y="703"/>
                  <a:ext cx="363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5144" name="AutoShape 24"/>
                <p:cNvSpPr>
                  <a:spLocks noChangeArrowheads="1"/>
                </p:cNvSpPr>
                <p:nvPr userDrawn="1"/>
              </p:nvSpPr>
              <p:spPr bwMode="auto">
                <a:xfrm rot="1008049">
                  <a:off x="4315" y="702"/>
                  <a:ext cx="362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>
                <a:off x="3043" y="827"/>
                <a:ext cx="317" cy="154"/>
              </a:xfrm>
              <a:custGeom>
                <a:avLst/>
                <a:gdLst/>
                <a:ahLst/>
                <a:cxnLst>
                  <a:cxn ang="0">
                    <a:pos x="176" y="97"/>
                  </a:cxn>
                  <a:cxn ang="0">
                    <a:pos x="314" y="157"/>
                  </a:cxn>
                  <a:cxn ang="0">
                    <a:pos x="155" y="148"/>
                  </a:cxn>
                  <a:cxn ang="0">
                    <a:pos x="17" y="47"/>
                  </a:cxn>
                  <a:cxn ang="0">
                    <a:pos x="55" y="8"/>
                  </a:cxn>
                  <a:cxn ang="0">
                    <a:pos x="176" y="97"/>
                  </a:cxn>
                </a:cxnLst>
                <a:rect l="0" t="0" r="r" b="b"/>
                <a:pathLst>
                  <a:path w="317" h="166">
                    <a:moveTo>
                      <a:pt x="176" y="97"/>
                    </a:moveTo>
                    <a:cubicBezTo>
                      <a:pt x="219" y="122"/>
                      <a:pt x="317" y="149"/>
                      <a:pt x="314" y="157"/>
                    </a:cubicBezTo>
                    <a:cubicBezTo>
                      <a:pt x="311" y="165"/>
                      <a:pt x="204" y="166"/>
                      <a:pt x="155" y="148"/>
                    </a:cubicBezTo>
                    <a:cubicBezTo>
                      <a:pt x="106" y="130"/>
                      <a:pt x="34" y="70"/>
                      <a:pt x="17" y="47"/>
                    </a:cubicBezTo>
                    <a:cubicBezTo>
                      <a:pt x="0" y="24"/>
                      <a:pt x="29" y="0"/>
                      <a:pt x="55" y="8"/>
                    </a:cubicBezTo>
                    <a:lnTo>
                      <a:pt x="176" y="97"/>
                    </a:lnTo>
                    <a:close/>
                  </a:path>
                </a:pathLst>
              </a:cu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46" name="Group 26"/>
            <p:cNvGrpSpPr>
              <a:grpSpLocks/>
            </p:cNvGrpSpPr>
            <p:nvPr/>
          </p:nvGrpSpPr>
          <p:grpSpPr bwMode="auto">
            <a:xfrm rot="12714001">
              <a:off x="1655" y="74"/>
              <a:ext cx="214" cy="226"/>
              <a:chOff x="2925" y="344"/>
              <a:chExt cx="771" cy="682"/>
            </a:xfrm>
          </p:grpSpPr>
          <p:sp>
            <p:nvSpPr>
              <p:cNvPr id="5147" name="Oval 27"/>
              <p:cNvSpPr>
                <a:spLocks noChangeArrowheads="1"/>
              </p:cNvSpPr>
              <p:nvPr userDrawn="1"/>
            </p:nvSpPr>
            <p:spPr bwMode="auto">
              <a:xfrm>
                <a:off x="2925" y="436"/>
                <a:ext cx="771" cy="590"/>
              </a:xfrm>
              <a:prstGeom prst="ellipse">
                <a:avLst/>
              </a:prstGeom>
              <a:gradFill rotWithShape="1">
                <a:gsLst>
                  <a:gs pos="0">
                    <a:srgbClr val="FF9933">
                      <a:alpha val="89999"/>
                    </a:srgbClr>
                  </a:gs>
                  <a:gs pos="100000">
                    <a:srgbClr val="FF3300"/>
                  </a:gs>
                </a:gsLst>
                <a:path path="rect">
                  <a:fillToRect l="100000" b="100000"/>
                </a:path>
              </a:gra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9933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148" name="Oval 28"/>
              <p:cNvSpPr>
                <a:spLocks noChangeArrowheads="1"/>
              </p:cNvSpPr>
              <p:nvPr userDrawn="1"/>
            </p:nvSpPr>
            <p:spPr bwMode="auto">
              <a:xfrm>
                <a:off x="2971" y="754"/>
                <a:ext cx="45" cy="4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5149" name="Group 29"/>
              <p:cNvGrpSpPr>
                <a:grpSpLocks/>
              </p:cNvGrpSpPr>
              <p:nvPr userDrawn="1"/>
            </p:nvGrpSpPr>
            <p:grpSpPr bwMode="auto">
              <a:xfrm rot="593827">
                <a:off x="3099" y="344"/>
                <a:ext cx="362" cy="317"/>
                <a:chOff x="4315" y="590"/>
                <a:chExt cx="362" cy="363"/>
              </a:xfrm>
            </p:grpSpPr>
            <p:sp>
              <p:nvSpPr>
                <p:cNvPr id="5150" name="AutoShape 30"/>
                <p:cNvSpPr>
                  <a:spLocks noChangeArrowheads="1"/>
                </p:cNvSpPr>
                <p:nvPr userDrawn="1"/>
              </p:nvSpPr>
              <p:spPr bwMode="auto">
                <a:xfrm rot="7252870">
                  <a:off x="4314" y="703"/>
                  <a:ext cx="363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5151" name="AutoShape 31"/>
                <p:cNvSpPr>
                  <a:spLocks noChangeArrowheads="1"/>
                </p:cNvSpPr>
                <p:nvPr userDrawn="1"/>
              </p:nvSpPr>
              <p:spPr bwMode="auto">
                <a:xfrm rot="1008049">
                  <a:off x="4315" y="702"/>
                  <a:ext cx="362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5152" name="Freeform 32"/>
              <p:cNvSpPr>
                <a:spLocks/>
              </p:cNvSpPr>
              <p:nvPr userDrawn="1"/>
            </p:nvSpPr>
            <p:spPr bwMode="auto">
              <a:xfrm>
                <a:off x="3043" y="827"/>
                <a:ext cx="317" cy="154"/>
              </a:xfrm>
              <a:custGeom>
                <a:avLst/>
                <a:gdLst/>
                <a:ahLst/>
                <a:cxnLst>
                  <a:cxn ang="0">
                    <a:pos x="176" y="97"/>
                  </a:cxn>
                  <a:cxn ang="0">
                    <a:pos x="314" y="157"/>
                  </a:cxn>
                  <a:cxn ang="0">
                    <a:pos x="155" y="148"/>
                  </a:cxn>
                  <a:cxn ang="0">
                    <a:pos x="17" y="47"/>
                  </a:cxn>
                  <a:cxn ang="0">
                    <a:pos x="55" y="8"/>
                  </a:cxn>
                  <a:cxn ang="0">
                    <a:pos x="176" y="97"/>
                  </a:cxn>
                </a:cxnLst>
                <a:rect l="0" t="0" r="r" b="b"/>
                <a:pathLst>
                  <a:path w="317" h="166">
                    <a:moveTo>
                      <a:pt x="176" y="97"/>
                    </a:moveTo>
                    <a:cubicBezTo>
                      <a:pt x="219" y="122"/>
                      <a:pt x="317" y="149"/>
                      <a:pt x="314" y="157"/>
                    </a:cubicBezTo>
                    <a:cubicBezTo>
                      <a:pt x="311" y="165"/>
                      <a:pt x="204" y="166"/>
                      <a:pt x="155" y="148"/>
                    </a:cubicBezTo>
                    <a:cubicBezTo>
                      <a:pt x="106" y="130"/>
                      <a:pt x="34" y="70"/>
                      <a:pt x="17" y="47"/>
                    </a:cubicBezTo>
                    <a:cubicBezTo>
                      <a:pt x="0" y="24"/>
                      <a:pt x="29" y="0"/>
                      <a:pt x="55" y="8"/>
                    </a:cubicBezTo>
                    <a:lnTo>
                      <a:pt x="176" y="97"/>
                    </a:lnTo>
                    <a:close/>
                  </a:path>
                </a:pathLst>
              </a:cu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53" name="Group 33"/>
            <p:cNvGrpSpPr>
              <a:grpSpLocks/>
            </p:cNvGrpSpPr>
            <p:nvPr/>
          </p:nvGrpSpPr>
          <p:grpSpPr bwMode="auto">
            <a:xfrm rot="790978">
              <a:off x="1565" y="346"/>
              <a:ext cx="226" cy="227"/>
              <a:chOff x="2925" y="344"/>
              <a:chExt cx="771" cy="682"/>
            </a:xfrm>
          </p:grpSpPr>
          <p:sp>
            <p:nvSpPr>
              <p:cNvPr id="5154" name="Oval 34"/>
              <p:cNvSpPr>
                <a:spLocks noChangeArrowheads="1"/>
              </p:cNvSpPr>
              <p:nvPr userDrawn="1"/>
            </p:nvSpPr>
            <p:spPr bwMode="auto">
              <a:xfrm>
                <a:off x="2925" y="436"/>
                <a:ext cx="771" cy="590"/>
              </a:xfrm>
              <a:prstGeom prst="ellipse">
                <a:avLst/>
              </a:prstGeom>
              <a:gradFill rotWithShape="1">
                <a:gsLst>
                  <a:gs pos="0">
                    <a:srgbClr val="FF9933">
                      <a:alpha val="89999"/>
                    </a:srgbClr>
                  </a:gs>
                  <a:gs pos="100000">
                    <a:srgbClr val="FF3300"/>
                  </a:gs>
                </a:gsLst>
                <a:path path="rect">
                  <a:fillToRect l="100000" b="100000"/>
                </a:path>
              </a:gra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9933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155" name="Oval 35"/>
              <p:cNvSpPr>
                <a:spLocks noChangeArrowheads="1"/>
              </p:cNvSpPr>
              <p:nvPr userDrawn="1"/>
            </p:nvSpPr>
            <p:spPr bwMode="auto">
              <a:xfrm>
                <a:off x="2971" y="754"/>
                <a:ext cx="45" cy="4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5156" name="Group 36"/>
              <p:cNvGrpSpPr>
                <a:grpSpLocks/>
              </p:cNvGrpSpPr>
              <p:nvPr userDrawn="1"/>
            </p:nvGrpSpPr>
            <p:grpSpPr bwMode="auto">
              <a:xfrm rot="593827">
                <a:off x="3099" y="344"/>
                <a:ext cx="362" cy="317"/>
                <a:chOff x="4315" y="590"/>
                <a:chExt cx="362" cy="363"/>
              </a:xfrm>
            </p:grpSpPr>
            <p:sp>
              <p:nvSpPr>
                <p:cNvPr id="5157" name="AutoShape 37"/>
                <p:cNvSpPr>
                  <a:spLocks noChangeArrowheads="1"/>
                </p:cNvSpPr>
                <p:nvPr userDrawn="1"/>
              </p:nvSpPr>
              <p:spPr bwMode="auto">
                <a:xfrm rot="7252870">
                  <a:off x="4314" y="703"/>
                  <a:ext cx="363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5158" name="AutoShape 38"/>
                <p:cNvSpPr>
                  <a:spLocks noChangeArrowheads="1"/>
                </p:cNvSpPr>
                <p:nvPr userDrawn="1"/>
              </p:nvSpPr>
              <p:spPr bwMode="auto">
                <a:xfrm rot="1008049">
                  <a:off x="4315" y="702"/>
                  <a:ext cx="362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5159" name="Freeform 39"/>
              <p:cNvSpPr>
                <a:spLocks/>
              </p:cNvSpPr>
              <p:nvPr userDrawn="1"/>
            </p:nvSpPr>
            <p:spPr bwMode="auto">
              <a:xfrm>
                <a:off x="3043" y="827"/>
                <a:ext cx="317" cy="154"/>
              </a:xfrm>
              <a:custGeom>
                <a:avLst/>
                <a:gdLst/>
                <a:ahLst/>
                <a:cxnLst>
                  <a:cxn ang="0">
                    <a:pos x="176" y="97"/>
                  </a:cxn>
                  <a:cxn ang="0">
                    <a:pos x="314" y="157"/>
                  </a:cxn>
                  <a:cxn ang="0">
                    <a:pos x="155" y="148"/>
                  </a:cxn>
                  <a:cxn ang="0">
                    <a:pos x="17" y="47"/>
                  </a:cxn>
                  <a:cxn ang="0">
                    <a:pos x="55" y="8"/>
                  </a:cxn>
                  <a:cxn ang="0">
                    <a:pos x="176" y="97"/>
                  </a:cxn>
                </a:cxnLst>
                <a:rect l="0" t="0" r="r" b="b"/>
                <a:pathLst>
                  <a:path w="317" h="166">
                    <a:moveTo>
                      <a:pt x="176" y="97"/>
                    </a:moveTo>
                    <a:cubicBezTo>
                      <a:pt x="219" y="122"/>
                      <a:pt x="317" y="149"/>
                      <a:pt x="314" y="157"/>
                    </a:cubicBezTo>
                    <a:cubicBezTo>
                      <a:pt x="311" y="165"/>
                      <a:pt x="204" y="166"/>
                      <a:pt x="155" y="148"/>
                    </a:cubicBezTo>
                    <a:cubicBezTo>
                      <a:pt x="106" y="130"/>
                      <a:pt x="34" y="70"/>
                      <a:pt x="17" y="47"/>
                    </a:cubicBezTo>
                    <a:cubicBezTo>
                      <a:pt x="0" y="24"/>
                      <a:pt x="29" y="0"/>
                      <a:pt x="55" y="8"/>
                    </a:cubicBezTo>
                    <a:lnTo>
                      <a:pt x="176" y="97"/>
                    </a:lnTo>
                    <a:close/>
                  </a:path>
                </a:pathLst>
              </a:cu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60" name="Group 40"/>
            <p:cNvGrpSpPr>
              <a:grpSpLocks/>
            </p:cNvGrpSpPr>
            <p:nvPr/>
          </p:nvGrpSpPr>
          <p:grpSpPr bwMode="auto">
            <a:xfrm>
              <a:off x="204" y="346"/>
              <a:ext cx="318" cy="272"/>
              <a:chOff x="2925" y="344"/>
              <a:chExt cx="771" cy="682"/>
            </a:xfrm>
          </p:grpSpPr>
          <p:sp>
            <p:nvSpPr>
              <p:cNvPr id="5161" name="Oval 41"/>
              <p:cNvSpPr>
                <a:spLocks noChangeArrowheads="1"/>
              </p:cNvSpPr>
              <p:nvPr userDrawn="1"/>
            </p:nvSpPr>
            <p:spPr bwMode="auto">
              <a:xfrm>
                <a:off x="2925" y="436"/>
                <a:ext cx="771" cy="590"/>
              </a:xfrm>
              <a:prstGeom prst="ellipse">
                <a:avLst/>
              </a:prstGeom>
              <a:gradFill rotWithShape="1">
                <a:gsLst>
                  <a:gs pos="0">
                    <a:srgbClr val="FF9933">
                      <a:alpha val="89999"/>
                    </a:srgbClr>
                  </a:gs>
                  <a:gs pos="100000">
                    <a:srgbClr val="FF3300"/>
                  </a:gs>
                </a:gsLst>
                <a:path path="rect">
                  <a:fillToRect l="100000" b="100000"/>
                </a:path>
              </a:gra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9933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162" name="Oval 42"/>
              <p:cNvSpPr>
                <a:spLocks noChangeArrowheads="1"/>
              </p:cNvSpPr>
              <p:nvPr userDrawn="1"/>
            </p:nvSpPr>
            <p:spPr bwMode="auto">
              <a:xfrm>
                <a:off x="2971" y="754"/>
                <a:ext cx="45" cy="4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5163" name="Group 43"/>
              <p:cNvGrpSpPr>
                <a:grpSpLocks/>
              </p:cNvGrpSpPr>
              <p:nvPr userDrawn="1"/>
            </p:nvGrpSpPr>
            <p:grpSpPr bwMode="auto">
              <a:xfrm rot="593827">
                <a:off x="3099" y="344"/>
                <a:ext cx="362" cy="317"/>
                <a:chOff x="4315" y="590"/>
                <a:chExt cx="362" cy="363"/>
              </a:xfrm>
            </p:grpSpPr>
            <p:sp>
              <p:nvSpPr>
                <p:cNvPr id="5164" name="AutoShape 44"/>
                <p:cNvSpPr>
                  <a:spLocks noChangeArrowheads="1"/>
                </p:cNvSpPr>
                <p:nvPr userDrawn="1"/>
              </p:nvSpPr>
              <p:spPr bwMode="auto">
                <a:xfrm rot="7252870">
                  <a:off x="4314" y="703"/>
                  <a:ext cx="363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5165" name="AutoShape 45"/>
                <p:cNvSpPr>
                  <a:spLocks noChangeArrowheads="1"/>
                </p:cNvSpPr>
                <p:nvPr userDrawn="1"/>
              </p:nvSpPr>
              <p:spPr bwMode="auto">
                <a:xfrm rot="1008049">
                  <a:off x="4315" y="702"/>
                  <a:ext cx="362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5166" name="Freeform 46"/>
              <p:cNvSpPr>
                <a:spLocks/>
              </p:cNvSpPr>
              <p:nvPr userDrawn="1"/>
            </p:nvSpPr>
            <p:spPr bwMode="auto">
              <a:xfrm>
                <a:off x="3043" y="827"/>
                <a:ext cx="317" cy="154"/>
              </a:xfrm>
              <a:custGeom>
                <a:avLst/>
                <a:gdLst/>
                <a:ahLst/>
                <a:cxnLst>
                  <a:cxn ang="0">
                    <a:pos x="176" y="97"/>
                  </a:cxn>
                  <a:cxn ang="0">
                    <a:pos x="314" y="157"/>
                  </a:cxn>
                  <a:cxn ang="0">
                    <a:pos x="155" y="148"/>
                  </a:cxn>
                  <a:cxn ang="0">
                    <a:pos x="17" y="47"/>
                  </a:cxn>
                  <a:cxn ang="0">
                    <a:pos x="55" y="8"/>
                  </a:cxn>
                  <a:cxn ang="0">
                    <a:pos x="176" y="97"/>
                  </a:cxn>
                </a:cxnLst>
                <a:rect l="0" t="0" r="r" b="b"/>
                <a:pathLst>
                  <a:path w="317" h="166">
                    <a:moveTo>
                      <a:pt x="176" y="97"/>
                    </a:moveTo>
                    <a:cubicBezTo>
                      <a:pt x="219" y="122"/>
                      <a:pt x="317" y="149"/>
                      <a:pt x="314" y="157"/>
                    </a:cubicBezTo>
                    <a:cubicBezTo>
                      <a:pt x="311" y="165"/>
                      <a:pt x="204" y="166"/>
                      <a:pt x="155" y="148"/>
                    </a:cubicBezTo>
                    <a:cubicBezTo>
                      <a:pt x="106" y="130"/>
                      <a:pt x="34" y="70"/>
                      <a:pt x="17" y="47"/>
                    </a:cubicBezTo>
                    <a:cubicBezTo>
                      <a:pt x="0" y="24"/>
                      <a:pt x="29" y="0"/>
                      <a:pt x="55" y="8"/>
                    </a:cubicBezTo>
                    <a:lnTo>
                      <a:pt x="176" y="97"/>
                    </a:lnTo>
                    <a:close/>
                  </a:path>
                </a:pathLst>
              </a:cu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67" name="Group 47"/>
            <p:cNvGrpSpPr>
              <a:grpSpLocks/>
            </p:cNvGrpSpPr>
            <p:nvPr/>
          </p:nvGrpSpPr>
          <p:grpSpPr bwMode="auto">
            <a:xfrm rot="-811699">
              <a:off x="1519" y="709"/>
              <a:ext cx="318" cy="272"/>
              <a:chOff x="2925" y="344"/>
              <a:chExt cx="771" cy="682"/>
            </a:xfrm>
          </p:grpSpPr>
          <p:sp>
            <p:nvSpPr>
              <p:cNvPr id="5168" name="Oval 48"/>
              <p:cNvSpPr>
                <a:spLocks noChangeArrowheads="1"/>
              </p:cNvSpPr>
              <p:nvPr userDrawn="1"/>
            </p:nvSpPr>
            <p:spPr bwMode="auto">
              <a:xfrm>
                <a:off x="2925" y="436"/>
                <a:ext cx="771" cy="590"/>
              </a:xfrm>
              <a:prstGeom prst="ellipse">
                <a:avLst/>
              </a:prstGeom>
              <a:gradFill rotWithShape="1">
                <a:gsLst>
                  <a:gs pos="0">
                    <a:srgbClr val="FF9933">
                      <a:alpha val="89999"/>
                    </a:srgbClr>
                  </a:gs>
                  <a:gs pos="100000">
                    <a:srgbClr val="FF3300"/>
                  </a:gs>
                </a:gsLst>
                <a:path path="rect">
                  <a:fillToRect l="100000" b="100000"/>
                </a:path>
              </a:gra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9933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169" name="Oval 49"/>
              <p:cNvSpPr>
                <a:spLocks noChangeArrowheads="1"/>
              </p:cNvSpPr>
              <p:nvPr userDrawn="1"/>
            </p:nvSpPr>
            <p:spPr bwMode="auto">
              <a:xfrm>
                <a:off x="2971" y="754"/>
                <a:ext cx="45" cy="4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5170" name="Group 50"/>
              <p:cNvGrpSpPr>
                <a:grpSpLocks/>
              </p:cNvGrpSpPr>
              <p:nvPr userDrawn="1"/>
            </p:nvGrpSpPr>
            <p:grpSpPr bwMode="auto">
              <a:xfrm rot="593827">
                <a:off x="3099" y="344"/>
                <a:ext cx="362" cy="317"/>
                <a:chOff x="4315" y="590"/>
                <a:chExt cx="362" cy="363"/>
              </a:xfrm>
            </p:grpSpPr>
            <p:sp>
              <p:nvSpPr>
                <p:cNvPr id="5171" name="AutoShape 51"/>
                <p:cNvSpPr>
                  <a:spLocks noChangeArrowheads="1"/>
                </p:cNvSpPr>
                <p:nvPr userDrawn="1"/>
              </p:nvSpPr>
              <p:spPr bwMode="auto">
                <a:xfrm rot="7252870">
                  <a:off x="4314" y="703"/>
                  <a:ext cx="363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5172" name="AutoShape 52"/>
                <p:cNvSpPr>
                  <a:spLocks noChangeArrowheads="1"/>
                </p:cNvSpPr>
                <p:nvPr userDrawn="1"/>
              </p:nvSpPr>
              <p:spPr bwMode="auto">
                <a:xfrm rot="1008049">
                  <a:off x="4315" y="702"/>
                  <a:ext cx="362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5173" name="Freeform 53"/>
              <p:cNvSpPr>
                <a:spLocks/>
              </p:cNvSpPr>
              <p:nvPr userDrawn="1"/>
            </p:nvSpPr>
            <p:spPr bwMode="auto">
              <a:xfrm>
                <a:off x="3043" y="827"/>
                <a:ext cx="317" cy="154"/>
              </a:xfrm>
              <a:custGeom>
                <a:avLst/>
                <a:gdLst/>
                <a:ahLst/>
                <a:cxnLst>
                  <a:cxn ang="0">
                    <a:pos x="176" y="97"/>
                  </a:cxn>
                  <a:cxn ang="0">
                    <a:pos x="314" y="157"/>
                  </a:cxn>
                  <a:cxn ang="0">
                    <a:pos x="155" y="148"/>
                  </a:cxn>
                  <a:cxn ang="0">
                    <a:pos x="17" y="47"/>
                  </a:cxn>
                  <a:cxn ang="0">
                    <a:pos x="55" y="8"/>
                  </a:cxn>
                  <a:cxn ang="0">
                    <a:pos x="176" y="97"/>
                  </a:cxn>
                </a:cxnLst>
                <a:rect l="0" t="0" r="r" b="b"/>
                <a:pathLst>
                  <a:path w="317" h="166">
                    <a:moveTo>
                      <a:pt x="176" y="97"/>
                    </a:moveTo>
                    <a:cubicBezTo>
                      <a:pt x="219" y="122"/>
                      <a:pt x="317" y="149"/>
                      <a:pt x="314" y="157"/>
                    </a:cubicBezTo>
                    <a:cubicBezTo>
                      <a:pt x="311" y="165"/>
                      <a:pt x="204" y="166"/>
                      <a:pt x="155" y="148"/>
                    </a:cubicBezTo>
                    <a:cubicBezTo>
                      <a:pt x="106" y="130"/>
                      <a:pt x="34" y="70"/>
                      <a:pt x="17" y="47"/>
                    </a:cubicBezTo>
                    <a:cubicBezTo>
                      <a:pt x="0" y="24"/>
                      <a:pt x="29" y="0"/>
                      <a:pt x="55" y="8"/>
                    </a:cubicBezTo>
                    <a:lnTo>
                      <a:pt x="176" y="97"/>
                    </a:lnTo>
                    <a:close/>
                  </a:path>
                </a:pathLst>
              </a:cu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74" name="Group 54"/>
            <p:cNvGrpSpPr>
              <a:grpSpLocks/>
            </p:cNvGrpSpPr>
            <p:nvPr/>
          </p:nvGrpSpPr>
          <p:grpSpPr bwMode="auto">
            <a:xfrm>
              <a:off x="1111" y="210"/>
              <a:ext cx="227" cy="182"/>
              <a:chOff x="2925" y="344"/>
              <a:chExt cx="771" cy="682"/>
            </a:xfrm>
          </p:grpSpPr>
          <p:sp>
            <p:nvSpPr>
              <p:cNvPr id="5175" name="Oval 55"/>
              <p:cNvSpPr>
                <a:spLocks noChangeArrowheads="1"/>
              </p:cNvSpPr>
              <p:nvPr userDrawn="1"/>
            </p:nvSpPr>
            <p:spPr bwMode="auto">
              <a:xfrm>
                <a:off x="2925" y="436"/>
                <a:ext cx="771" cy="590"/>
              </a:xfrm>
              <a:prstGeom prst="ellipse">
                <a:avLst/>
              </a:prstGeom>
              <a:gradFill rotWithShape="1">
                <a:gsLst>
                  <a:gs pos="0">
                    <a:srgbClr val="FF9933">
                      <a:alpha val="89999"/>
                    </a:srgbClr>
                  </a:gs>
                  <a:gs pos="100000">
                    <a:srgbClr val="FF3300"/>
                  </a:gs>
                </a:gsLst>
                <a:path path="rect">
                  <a:fillToRect l="100000" b="100000"/>
                </a:path>
              </a:gra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FF9933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176" name="Oval 56"/>
              <p:cNvSpPr>
                <a:spLocks noChangeArrowheads="1"/>
              </p:cNvSpPr>
              <p:nvPr userDrawn="1"/>
            </p:nvSpPr>
            <p:spPr bwMode="auto">
              <a:xfrm>
                <a:off x="2971" y="754"/>
                <a:ext cx="45" cy="4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grpSp>
            <p:nvGrpSpPr>
              <p:cNvPr id="5177" name="Group 57"/>
              <p:cNvGrpSpPr>
                <a:grpSpLocks/>
              </p:cNvGrpSpPr>
              <p:nvPr userDrawn="1"/>
            </p:nvGrpSpPr>
            <p:grpSpPr bwMode="auto">
              <a:xfrm rot="593827">
                <a:off x="3099" y="344"/>
                <a:ext cx="362" cy="317"/>
                <a:chOff x="4315" y="590"/>
                <a:chExt cx="362" cy="363"/>
              </a:xfrm>
            </p:grpSpPr>
            <p:sp>
              <p:nvSpPr>
                <p:cNvPr id="5178" name="AutoShape 58"/>
                <p:cNvSpPr>
                  <a:spLocks noChangeArrowheads="1"/>
                </p:cNvSpPr>
                <p:nvPr userDrawn="1"/>
              </p:nvSpPr>
              <p:spPr bwMode="auto">
                <a:xfrm rot="7252870">
                  <a:off x="4314" y="703"/>
                  <a:ext cx="363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5179" name="AutoShape 59"/>
                <p:cNvSpPr>
                  <a:spLocks noChangeArrowheads="1"/>
                </p:cNvSpPr>
                <p:nvPr userDrawn="1"/>
              </p:nvSpPr>
              <p:spPr bwMode="auto">
                <a:xfrm rot="1008049">
                  <a:off x="4315" y="702"/>
                  <a:ext cx="362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8000"/>
                </a:solidFill>
                <a:ln w="9525">
                  <a:noFill/>
                  <a:round/>
                  <a:headEnd/>
                  <a:tailEnd/>
                </a:ln>
                <a:effectLst>
                  <a:prstShdw prst="shdw17" dist="17961" dir="2700000">
                    <a:srgbClr val="008000">
                      <a:gamma/>
                      <a:shade val="60000"/>
                      <a:invGamma/>
                    </a:srgbClr>
                  </a:prstShdw>
                </a:effectLst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sp>
            <p:nvSpPr>
              <p:cNvPr id="5180" name="Freeform 60"/>
              <p:cNvSpPr>
                <a:spLocks/>
              </p:cNvSpPr>
              <p:nvPr userDrawn="1"/>
            </p:nvSpPr>
            <p:spPr bwMode="auto">
              <a:xfrm>
                <a:off x="3043" y="827"/>
                <a:ext cx="317" cy="154"/>
              </a:xfrm>
              <a:custGeom>
                <a:avLst/>
                <a:gdLst/>
                <a:ahLst/>
                <a:cxnLst>
                  <a:cxn ang="0">
                    <a:pos x="176" y="97"/>
                  </a:cxn>
                  <a:cxn ang="0">
                    <a:pos x="314" y="157"/>
                  </a:cxn>
                  <a:cxn ang="0">
                    <a:pos x="155" y="148"/>
                  </a:cxn>
                  <a:cxn ang="0">
                    <a:pos x="17" y="47"/>
                  </a:cxn>
                  <a:cxn ang="0">
                    <a:pos x="55" y="8"/>
                  </a:cxn>
                  <a:cxn ang="0">
                    <a:pos x="176" y="97"/>
                  </a:cxn>
                </a:cxnLst>
                <a:rect l="0" t="0" r="r" b="b"/>
                <a:pathLst>
                  <a:path w="317" h="166">
                    <a:moveTo>
                      <a:pt x="176" y="97"/>
                    </a:moveTo>
                    <a:cubicBezTo>
                      <a:pt x="219" y="122"/>
                      <a:pt x="317" y="149"/>
                      <a:pt x="314" y="157"/>
                    </a:cubicBezTo>
                    <a:cubicBezTo>
                      <a:pt x="311" y="165"/>
                      <a:pt x="204" y="166"/>
                      <a:pt x="155" y="148"/>
                    </a:cubicBezTo>
                    <a:cubicBezTo>
                      <a:pt x="106" y="130"/>
                      <a:pt x="34" y="70"/>
                      <a:pt x="17" y="47"/>
                    </a:cubicBezTo>
                    <a:cubicBezTo>
                      <a:pt x="0" y="24"/>
                      <a:pt x="29" y="0"/>
                      <a:pt x="55" y="8"/>
                    </a:cubicBezTo>
                    <a:lnTo>
                      <a:pt x="176" y="97"/>
                    </a:lnTo>
                    <a:close/>
                  </a:path>
                </a:pathLst>
              </a:custGeom>
              <a:solidFill>
                <a:schemeClr val="bg1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81" name="Group 61"/>
            <p:cNvGrpSpPr>
              <a:grpSpLocks/>
            </p:cNvGrpSpPr>
            <p:nvPr/>
          </p:nvGrpSpPr>
          <p:grpSpPr bwMode="auto">
            <a:xfrm rot="16200000">
              <a:off x="1812" y="416"/>
              <a:ext cx="264" cy="213"/>
              <a:chOff x="3969" y="935"/>
              <a:chExt cx="264" cy="213"/>
            </a:xfrm>
          </p:grpSpPr>
          <p:sp>
            <p:nvSpPr>
              <p:cNvPr id="5182" name="AutoShape 62"/>
              <p:cNvSpPr>
                <a:spLocks noChangeArrowheads="1"/>
              </p:cNvSpPr>
              <p:nvPr userDrawn="1"/>
            </p:nvSpPr>
            <p:spPr bwMode="auto">
              <a:xfrm rot="3372128">
                <a:off x="4007" y="952"/>
                <a:ext cx="158" cy="233"/>
              </a:xfrm>
              <a:custGeom>
                <a:avLst/>
                <a:gdLst>
                  <a:gd name="T0" fmla="*/ 10860 w 21600"/>
                  <a:gd name="T1" fmla="*/ 2187 h 21600"/>
                  <a:gd name="T2" fmla="*/ 2928 w 21600"/>
                  <a:gd name="T3" fmla="*/ 10800 h 21600"/>
                  <a:gd name="T4" fmla="*/ 10860 w 21600"/>
                  <a:gd name="T5" fmla="*/ 21600 h 21600"/>
                  <a:gd name="T6" fmla="*/ 18672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37 w 21600"/>
                  <a:gd name="T13" fmla="*/ 2277 h 21600"/>
                  <a:gd name="T14" fmla="*/ 16557 w 21600"/>
                  <a:gd name="T15" fmla="*/ 1367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alpha val="39999"/>
                    </a:srgbClr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path path="rect">
                  <a:fillToRect t="100000" r="10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183" name="Freeform 63"/>
              <p:cNvSpPr>
                <a:spLocks/>
              </p:cNvSpPr>
              <p:nvPr userDrawn="1"/>
            </p:nvSpPr>
            <p:spPr bwMode="auto">
              <a:xfrm>
                <a:off x="4011" y="935"/>
                <a:ext cx="222" cy="190"/>
              </a:xfrm>
              <a:custGeom>
                <a:avLst/>
                <a:gdLst/>
                <a:ahLst/>
                <a:cxnLst>
                  <a:cxn ang="0">
                    <a:pos x="0" y="146"/>
                  </a:cxn>
                  <a:cxn ang="0">
                    <a:pos x="82" y="109"/>
                  </a:cxn>
                  <a:cxn ang="0">
                    <a:pos x="101" y="91"/>
                  </a:cxn>
                  <a:cxn ang="0">
                    <a:pos x="128" y="82"/>
                  </a:cxn>
                  <a:cxn ang="0">
                    <a:pos x="165" y="36"/>
                  </a:cxn>
                  <a:cxn ang="0">
                    <a:pos x="192" y="0"/>
                  </a:cxn>
                </a:cxnLst>
                <a:rect l="0" t="0" r="r" b="b"/>
                <a:pathLst>
                  <a:path w="192" h="146">
                    <a:moveTo>
                      <a:pt x="0" y="146"/>
                    </a:moveTo>
                    <a:cubicBezTo>
                      <a:pt x="27" y="128"/>
                      <a:pt x="52" y="120"/>
                      <a:pt x="82" y="109"/>
                    </a:cubicBezTo>
                    <a:cubicBezTo>
                      <a:pt x="88" y="103"/>
                      <a:pt x="93" y="95"/>
                      <a:pt x="101" y="91"/>
                    </a:cubicBezTo>
                    <a:cubicBezTo>
                      <a:pt x="109" y="86"/>
                      <a:pt x="121" y="88"/>
                      <a:pt x="128" y="82"/>
                    </a:cubicBezTo>
                    <a:cubicBezTo>
                      <a:pt x="143" y="70"/>
                      <a:pt x="151" y="50"/>
                      <a:pt x="165" y="36"/>
                    </a:cubicBezTo>
                    <a:cubicBezTo>
                      <a:pt x="176" y="3"/>
                      <a:pt x="166" y="13"/>
                      <a:pt x="19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5184" name="Group 64"/>
            <p:cNvGrpSpPr>
              <a:grpSpLocks/>
            </p:cNvGrpSpPr>
            <p:nvPr/>
          </p:nvGrpSpPr>
          <p:grpSpPr bwMode="auto">
            <a:xfrm rot="11798690">
              <a:off x="569" y="140"/>
              <a:ext cx="270" cy="206"/>
              <a:chOff x="2830" y="848"/>
              <a:chExt cx="270" cy="206"/>
            </a:xfrm>
          </p:grpSpPr>
          <p:sp>
            <p:nvSpPr>
              <p:cNvPr id="5185" name="AutoShape 65"/>
              <p:cNvSpPr>
                <a:spLocks noChangeArrowheads="1"/>
              </p:cNvSpPr>
              <p:nvPr userDrawn="1"/>
            </p:nvSpPr>
            <p:spPr bwMode="auto">
              <a:xfrm rot="3981853">
                <a:off x="2868" y="858"/>
                <a:ext cx="158" cy="233"/>
              </a:xfrm>
              <a:custGeom>
                <a:avLst/>
                <a:gdLst>
                  <a:gd name="T0" fmla="*/ 10860 w 21600"/>
                  <a:gd name="T1" fmla="*/ 2187 h 21600"/>
                  <a:gd name="T2" fmla="*/ 2928 w 21600"/>
                  <a:gd name="T3" fmla="*/ 10800 h 21600"/>
                  <a:gd name="T4" fmla="*/ 10860 w 21600"/>
                  <a:gd name="T5" fmla="*/ 21600 h 21600"/>
                  <a:gd name="T6" fmla="*/ 18672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37 w 21600"/>
                  <a:gd name="T13" fmla="*/ 2277 h 21600"/>
                  <a:gd name="T14" fmla="*/ 16557 w 21600"/>
                  <a:gd name="T15" fmla="*/ 1367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186" name="Freeform 66"/>
              <p:cNvSpPr>
                <a:spLocks/>
              </p:cNvSpPr>
              <p:nvPr userDrawn="1"/>
            </p:nvSpPr>
            <p:spPr bwMode="auto">
              <a:xfrm rot="609725">
                <a:off x="2878" y="848"/>
                <a:ext cx="222" cy="190"/>
              </a:xfrm>
              <a:custGeom>
                <a:avLst/>
                <a:gdLst/>
                <a:ahLst/>
                <a:cxnLst>
                  <a:cxn ang="0">
                    <a:pos x="0" y="146"/>
                  </a:cxn>
                  <a:cxn ang="0">
                    <a:pos x="82" y="109"/>
                  </a:cxn>
                  <a:cxn ang="0">
                    <a:pos x="101" y="91"/>
                  </a:cxn>
                  <a:cxn ang="0">
                    <a:pos x="128" y="82"/>
                  </a:cxn>
                  <a:cxn ang="0">
                    <a:pos x="165" y="36"/>
                  </a:cxn>
                  <a:cxn ang="0">
                    <a:pos x="192" y="0"/>
                  </a:cxn>
                </a:cxnLst>
                <a:rect l="0" t="0" r="r" b="b"/>
                <a:pathLst>
                  <a:path w="192" h="146">
                    <a:moveTo>
                      <a:pt x="0" y="146"/>
                    </a:moveTo>
                    <a:cubicBezTo>
                      <a:pt x="27" y="128"/>
                      <a:pt x="52" y="120"/>
                      <a:pt x="82" y="109"/>
                    </a:cubicBezTo>
                    <a:cubicBezTo>
                      <a:pt x="88" y="103"/>
                      <a:pt x="93" y="95"/>
                      <a:pt x="101" y="91"/>
                    </a:cubicBezTo>
                    <a:cubicBezTo>
                      <a:pt x="109" y="86"/>
                      <a:pt x="121" y="88"/>
                      <a:pt x="128" y="82"/>
                    </a:cubicBezTo>
                    <a:cubicBezTo>
                      <a:pt x="143" y="70"/>
                      <a:pt x="151" y="50"/>
                      <a:pt x="165" y="36"/>
                    </a:cubicBezTo>
                    <a:cubicBezTo>
                      <a:pt x="176" y="3"/>
                      <a:pt x="166" y="13"/>
                      <a:pt x="19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5188" name="Rectangle 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5189" name="Rectangle 69"/>
          <p:cNvSpPr>
            <a:spLocks noGrp="1" noChangeArrowheads="1"/>
          </p:cNvSpPr>
          <p:nvPr>
            <p:ph type="dt" sz="half" idx="2"/>
          </p:nvPr>
        </p:nvSpPr>
        <p:spPr>
          <a:xfrm>
            <a:off x="468313" y="6381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190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191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6E80DC4-A563-428D-A339-65B28DCB6240}" type="slidenum">
              <a:rPr lang="en-US" altLang="zh-TW"/>
              <a:pPr/>
              <a:t>‹#›</a:t>
            </a:fld>
            <a:endParaRPr lang="en-US" altLang="zh-TW"/>
          </a:p>
        </p:txBody>
      </p:sp>
      <p:grpSp>
        <p:nvGrpSpPr>
          <p:cNvPr id="5192" name="Group 72"/>
          <p:cNvGrpSpPr>
            <a:grpSpLocks/>
          </p:cNvGrpSpPr>
          <p:nvPr/>
        </p:nvGrpSpPr>
        <p:grpSpPr bwMode="auto">
          <a:xfrm rot="-948425">
            <a:off x="8101013" y="5668963"/>
            <a:ext cx="719137" cy="720725"/>
            <a:chOff x="2925" y="344"/>
            <a:chExt cx="771" cy="682"/>
          </a:xfrm>
        </p:grpSpPr>
        <p:sp>
          <p:nvSpPr>
            <p:cNvPr id="5193" name="Oval 73"/>
            <p:cNvSpPr>
              <a:spLocks noChangeArrowheads="1"/>
            </p:cNvSpPr>
            <p:nvPr userDrawn="1"/>
          </p:nvSpPr>
          <p:spPr bwMode="auto">
            <a:xfrm>
              <a:off x="2925" y="436"/>
              <a:ext cx="771" cy="590"/>
            </a:xfrm>
            <a:prstGeom prst="ellipse">
              <a:avLst/>
            </a:prstGeom>
            <a:gradFill rotWithShape="1">
              <a:gsLst>
                <a:gs pos="0">
                  <a:srgbClr val="FF9933">
                    <a:alpha val="89999"/>
                  </a:srgbClr>
                </a:gs>
                <a:gs pos="100000">
                  <a:srgbClr val="FF3300"/>
                </a:gs>
              </a:gsLst>
              <a:path path="rect">
                <a:fillToRect l="100000" b="100000"/>
              </a:path>
            </a:gra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FF9933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94" name="Oval 74"/>
            <p:cNvSpPr>
              <a:spLocks noChangeArrowheads="1"/>
            </p:cNvSpPr>
            <p:nvPr userDrawn="1"/>
          </p:nvSpPr>
          <p:spPr bwMode="auto">
            <a:xfrm>
              <a:off x="2971" y="754"/>
              <a:ext cx="45" cy="45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5195" name="Group 75"/>
            <p:cNvGrpSpPr>
              <a:grpSpLocks/>
            </p:cNvGrpSpPr>
            <p:nvPr userDrawn="1"/>
          </p:nvGrpSpPr>
          <p:grpSpPr bwMode="auto">
            <a:xfrm rot="593827">
              <a:off x="3099" y="344"/>
              <a:ext cx="362" cy="317"/>
              <a:chOff x="4315" y="590"/>
              <a:chExt cx="362" cy="363"/>
            </a:xfrm>
          </p:grpSpPr>
          <p:sp>
            <p:nvSpPr>
              <p:cNvPr id="5196" name="AutoShape 76"/>
              <p:cNvSpPr>
                <a:spLocks noChangeArrowheads="1"/>
              </p:cNvSpPr>
              <p:nvPr userDrawn="1"/>
            </p:nvSpPr>
            <p:spPr bwMode="auto">
              <a:xfrm rot="7252870">
                <a:off x="4314" y="703"/>
                <a:ext cx="363" cy="138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197" name="AutoShape 77"/>
              <p:cNvSpPr>
                <a:spLocks noChangeArrowheads="1"/>
              </p:cNvSpPr>
              <p:nvPr userDrawn="1"/>
            </p:nvSpPr>
            <p:spPr bwMode="auto">
              <a:xfrm rot="1008049">
                <a:off x="4315" y="702"/>
                <a:ext cx="362" cy="139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5198" name="Freeform 78"/>
            <p:cNvSpPr>
              <a:spLocks/>
            </p:cNvSpPr>
            <p:nvPr userDrawn="1"/>
          </p:nvSpPr>
          <p:spPr bwMode="auto">
            <a:xfrm>
              <a:off x="3043" y="827"/>
              <a:ext cx="317" cy="154"/>
            </a:xfrm>
            <a:custGeom>
              <a:avLst/>
              <a:gdLst/>
              <a:ahLst/>
              <a:cxnLst>
                <a:cxn ang="0">
                  <a:pos x="176" y="97"/>
                </a:cxn>
                <a:cxn ang="0">
                  <a:pos x="314" y="157"/>
                </a:cxn>
                <a:cxn ang="0">
                  <a:pos x="155" y="148"/>
                </a:cxn>
                <a:cxn ang="0">
                  <a:pos x="17" y="47"/>
                </a:cxn>
                <a:cxn ang="0">
                  <a:pos x="55" y="8"/>
                </a:cxn>
                <a:cxn ang="0">
                  <a:pos x="176" y="97"/>
                </a:cxn>
              </a:cxnLst>
              <a:rect l="0" t="0" r="r" b="b"/>
              <a:pathLst>
                <a:path w="317" h="166">
                  <a:moveTo>
                    <a:pt x="176" y="97"/>
                  </a:moveTo>
                  <a:cubicBezTo>
                    <a:pt x="219" y="122"/>
                    <a:pt x="317" y="149"/>
                    <a:pt x="314" y="157"/>
                  </a:cubicBezTo>
                  <a:cubicBezTo>
                    <a:pt x="311" y="165"/>
                    <a:pt x="204" y="166"/>
                    <a:pt x="155" y="148"/>
                  </a:cubicBezTo>
                  <a:cubicBezTo>
                    <a:pt x="106" y="130"/>
                    <a:pt x="34" y="70"/>
                    <a:pt x="17" y="47"/>
                  </a:cubicBezTo>
                  <a:cubicBezTo>
                    <a:pt x="0" y="24"/>
                    <a:pt x="29" y="0"/>
                    <a:pt x="55" y="8"/>
                  </a:cubicBezTo>
                  <a:lnTo>
                    <a:pt x="176" y="97"/>
                  </a:lnTo>
                  <a:close/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5199" name="Group 79"/>
          <p:cNvGrpSpPr>
            <a:grpSpLocks/>
          </p:cNvGrpSpPr>
          <p:nvPr/>
        </p:nvGrpSpPr>
        <p:grpSpPr bwMode="auto">
          <a:xfrm rot="352644">
            <a:off x="7596188" y="6021388"/>
            <a:ext cx="504825" cy="431800"/>
            <a:chOff x="2925" y="344"/>
            <a:chExt cx="771" cy="682"/>
          </a:xfrm>
        </p:grpSpPr>
        <p:sp>
          <p:nvSpPr>
            <p:cNvPr id="5200" name="Oval 80"/>
            <p:cNvSpPr>
              <a:spLocks noChangeArrowheads="1"/>
            </p:cNvSpPr>
            <p:nvPr userDrawn="1"/>
          </p:nvSpPr>
          <p:spPr bwMode="auto">
            <a:xfrm>
              <a:off x="2925" y="436"/>
              <a:ext cx="771" cy="590"/>
            </a:xfrm>
            <a:prstGeom prst="ellipse">
              <a:avLst/>
            </a:prstGeom>
            <a:gradFill rotWithShape="1">
              <a:gsLst>
                <a:gs pos="0">
                  <a:srgbClr val="FF9933">
                    <a:alpha val="89999"/>
                  </a:srgbClr>
                </a:gs>
                <a:gs pos="100000">
                  <a:srgbClr val="FF3300"/>
                </a:gs>
              </a:gsLst>
              <a:path path="rect">
                <a:fillToRect l="100000" b="100000"/>
              </a:path>
            </a:gra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FF9933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01" name="Oval 81"/>
            <p:cNvSpPr>
              <a:spLocks noChangeArrowheads="1"/>
            </p:cNvSpPr>
            <p:nvPr userDrawn="1"/>
          </p:nvSpPr>
          <p:spPr bwMode="auto">
            <a:xfrm>
              <a:off x="2971" y="754"/>
              <a:ext cx="45" cy="45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5202" name="Group 82"/>
            <p:cNvGrpSpPr>
              <a:grpSpLocks/>
            </p:cNvGrpSpPr>
            <p:nvPr userDrawn="1"/>
          </p:nvGrpSpPr>
          <p:grpSpPr bwMode="auto">
            <a:xfrm rot="593827">
              <a:off x="3099" y="344"/>
              <a:ext cx="362" cy="317"/>
              <a:chOff x="4315" y="590"/>
              <a:chExt cx="362" cy="363"/>
            </a:xfrm>
          </p:grpSpPr>
          <p:sp>
            <p:nvSpPr>
              <p:cNvPr id="5203" name="AutoShape 83"/>
              <p:cNvSpPr>
                <a:spLocks noChangeArrowheads="1"/>
              </p:cNvSpPr>
              <p:nvPr userDrawn="1"/>
            </p:nvSpPr>
            <p:spPr bwMode="auto">
              <a:xfrm rot="7252870">
                <a:off x="4314" y="703"/>
                <a:ext cx="363" cy="138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204" name="AutoShape 84"/>
              <p:cNvSpPr>
                <a:spLocks noChangeArrowheads="1"/>
              </p:cNvSpPr>
              <p:nvPr userDrawn="1"/>
            </p:nvSpPr>
            <p:spPr bwMode="auto">
              <a:xfrm rot="1008049">
                <a:off x="4315" y="702"/>
                <a:ext cx="362" cy="139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5205" name="Freeform 85"/>
            <p:cNvSpPr>
              <a:spLocks/>
            </p:cNvSpPr>
            <p:nvPr userDrawn="1"/>
          </p:nvSpPr>
          <p:spPr bwMode="auto">
            <a:xfrm>
              <a:off x="3043" y="827"/>
              <a:ext cx="317" cy="154"/>
            </a:xfrm>
            <a:custGeom>
              <a:avLst/>
              <a:gdLst/>
              <a:ahLst/>
              <a:cxnLst>
                <a:cxn ang="0">
                  <a:pos x="176" y="97"/>
                </a:cxn>
                <a:cxn ang="0">
                  <a:pos x="314" y="157"/>
                </a:cxn>
                <a:cxn ang="0">
                  <a:pos x="155" y="148"/>
                </a:cxn>
                <a:cxn ang="0">
                  <a:pos x="17" y="47"/>
                </a:cxn>
                <a:cxn ang="0">
                  <a:pos x="55" y="8"/>
                </a:cxn>
                <a:cxn ang="0">
                  <a:pos x="176" y="97"/>
                </a:cxn>
              </a:cxnLst>
              <a:rect l="0" t="0" r="r" b="b"/>
              <a:pathLst>
                <a:path w="317" h="166">
                  <a:moveTo>
                    <a:pt x="176" y="97"/>
                  </a:moveTo>
                  <a:cubicBezTo>
                    <a:pt x="219" y="122"/>
                    <a:pt x="317" y="149"/>
                    <a:pt x="314" y="157"/>
                  </a:cubicBezTo>
                  <a:cubicBezTo>
                    <a:pt x="311" y="165"/>
                    <a:pt x="204" y="166"/>
                    <a:pt x="155" y="148"/>
                  </a:cubicBezTo>
                  <a:cubicBezTo>
                    <a:pt x="106" y="130"/>
                    <a:pt x="34" y="70"/>
                    <a:pt x="17" y="47"/>
                  </a:cubicBezTo>
                  <a:cubicBezTo>
                    <a:pt x="0" y="24"/>
                    <a:pt x="29" y="0"/>
                    <a:pt x="55" y="8"/>
                  </a:cubicBezTo>
                  <a:lnTo>
                    <a:pt x="176" y="97"/>
                  </a:lnTo>
                  <a:close/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5206" name="Group 86"/>
          <p:cNvGrpSpPr>
            <a:grpSpLocks/>
          </p:cNvGrpSpPr>
          <p:nvPr/>
        </p:nvGrpSpPr>
        <p:grpSpPr bwMode="auto">
          <a:xfrm rot="609725">
            <a:off x="323850" y="2205038"/>
            <a:ext cx="419100" cy="338137"/>
            <a:chOff x="3969" y="935"/>
            <a:chExt cx="264" cy="213"/>
          </a:xfrm>
        </p:grpSpPr>
        <p:sp>
          <p:nvSpPr>
            <p:cNvPr id="5207" name="AutoShape 87"/>
            <p:cNvSpPr>
              <a:spLocks noChangeArrowheads="1"/>
            </p:cNvSpPr>
            <p:nvPr userDrawn="1"/>
          </p:nvSpPr>
          <p:spPr bwMode="auto">
            <a:xfrm rot="3372128">
              <a:off x="4007" y="952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000">
                    <a:alpha val="39999"/>
                  </a:srgbClr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08" name="Freeform 88"/>
            <p:cNvSpPr>
              <a:spLocks/>
            </p:cNvSpPr>
            <p:nvPr userDrawn="1"/>
          </p:nvSpPr>
          <p:spPr bwMode="auto">
            <a:xfrm>
              <a:off x="4011" y="935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5209" name="Group 89"/>
          <p:cNvGrpSpPr>
            <a:grpSpLocks/>
          </p:cNvGrpSpPr>
          <p:nvPr/>
        </p:nvGrpSpPr>
        <p:grpSpPr bwMode="auto">
          <a:xfrm rot="-4560010">
            <a:off x="467519" y="4077494"/>
            <a:ext cx="419100" cy="338138"/>
            <a:chOff x="3969" y="935"/>
            <a:chExt cx="264" cy="213"/>
          </a:xfrm>
        </p:grpSpPr>
        <p:sp>
          <p:nvSpPr>
            <p:cNvPr id="5210" name="AutoShape 90"/>
            <p:cNvSpPr>
              <a:spLocks noChangeArrowheads="1"/>
            </p:cNvSpPr>
            <p:nvPr userDrawn="1"/>
          </p:nvSpPr>
          <p:spPr bwMode="auto">
            <a:xfrm rot="3372128">
              <a:off x="4007" y="952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000">
                    <a:alpha val="39999"/>
                  </a:srgbClr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11" name="Freeform 91"/>
            <p:cNvSpPr>
              <a:spLocks/>
            </p:cNvSpPr>
            <p:nvPr userDrawn="1"/>
          </p:nvSpPr>
          <p:spPr bwMode="auto">
            <a:xfrm>
              <a:off x="4011" y="935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5212" name="Group 92"/>
          <p:cNvGrpSpPr>
            <a:grpSpLocks/>
          </p:cNvGrpSpPr>
          <p:nvPr/>
        </p:nvGrpSpPr>
        <p:grpSpPr bwMode="auto">
          <a:xfrm rot="609725">
            <a:off x="8675688" y="6308725"/>
            <a:ext cx="419100" cy="338138"/>
            <a:chOff x="3969" y="935"/>
            <a:chExt cx="264" cy="213"/>
          </a:xfrm>
        </p:grpSpPr>
        <p:sp>
          <p:nvSpPr>
            <p:cNvPr id="5213" name="AutoShape 93"/>
            <p:cNvSpPr>
              <a:spLocks noChangeArrowheads="1"/>
            </p:cNvSpPr>
            <p:nvPr userDrawn="1"/>
          </p:nvSpPr>
          <p:spPr bwMode="auto">
            <a:xfrm rot="3372128">
              <a:off x="4007" y="952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000">
                    <a:alpha val="39999"/>
                  </a:srgbClr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14" name="Freeform 94"/>
            <p:cNvSpPr>
              <a:spLocks/>
            </p:cNvSpPr>
            <p:nvPr userDrawn="1"/>
          </p:nvSpPr>
          <p:spPr bwMode="auto">
            <a:xfrm>
              <a:off x="4011" y="935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5215" name="Group 95"/>
          <p:cNvGrpSpPr>
            <a:grpSpLocks/>
          </p:cNvGrpSpPr>
          <p:nvPr/>
        </p:nvGrpSpPr>
        <p:grpSpPr bwMode="auto">
          <a:xfrm rot="1585704">
            <a:off x="1619250" y="1052513"/>
            <a:ext cx="504825" cy="431800"/>
            <a:chOff x="2925" y="344"/>
            <a:chExt cx="771" cy="682"/>
          </a:xfrm>
        </p:grpSpPr>
        <p:sp>
          <p:nvSpPr>
            <p:cNvPr id="5216" name="Oval 96"/>
            <p:cNvSpPr>
              <a:spLocks noChangeArrowheads="1"/>
            </p:cNvSpPr>
            <p:nvPr userDrawn="1"/>
          </p:nvSpPr>
          <p:spPr bwMode="auto">
            <a:xfrm>
              <a:off x="2925" y="436"/>
              <a:ext cx="771" cy="590"/>
            </a:xfrm>
            <a:prstGeom prst="ellipse">
              <a:avLst/>
            </a:prstGeom>
            <a:gradFill rotWithShape="1">
              <a:gsLst>
                <a:gs pos="0">
                  <a:srgbClr val="FF9933">
                    <a:alpha val="89999"/>
                  </a:srgbClr>
                </a:gs>
                <a:gs pos="100000">
                  <a:srgbClr val="FF3300"/>
                </a:gs>
              </a:gsLst>
              <a:path path="rect">
                <a:fillToRect l="100000" b="100000"/>
              </a:path>
            </a:gra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FF9933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17" name="Oval 97"/>
            <p:cNvSpPr>
              <a:spLocks noChangeArrowheads="1"/>
            </p:cNvSpPr>
            <p:nvPr userDrawn="1"/>
          </p:nvSpPr>
          <p:spPr bwMode="auto">
            <a:xfrm>
              <a:off x="2971" y="754"/>
              <a:ext cx="45" cy="45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5218" name="Group 98"/>
            <p:cNvGrpSpPr>
              <a:grpSpLocks/>
            </p:cNvGrpSpPr>
            <p:nvPr userDrawn="1"/>
          </p:nvGrpSpPr>
          <p:grpSpPr bwMode="auto">
            <a:xfrm rot="593827">
              <a:off x="3099" y="344"/>
              <a:ext cx="362" cy="317"/>
              <a:chOff x="4315" y="590"/>
              <a:chExt cx="362" cy="363"/>
            </a:xfrm>
          </p:grpSpPr>
          <p:sp>
            <p:nvSpPr>
              <p:cNvPr id="5219" name="AutoShape 99"/>
              <p:cNvSpPr>
                <a:spLocks noChangeArrowheads="1"/>
              </p:cNvSpPr>
              <p:nvPr userDrawn="1"/>
            </p:nvSpPr>
            <p:spPr bwMode="auto">
              <a:xfrm rot="7252870">
                <a:off x="4314" y="703"/>
                <a:ext cx="363" cy="138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220" name="AutoShape 100"/>
              <p:cNvSpPr>
                <a:spLocks noChangeArrowheads="1"/>
              </p:cNvSpPr>
              <p:nvPr userDrawn="1"/>
            </p:nvSpPr>
            <p:spPr bwMode="auto">
              <a:xfrm rot="1008049">
                <a:off x="4315" y="702"/>
                <a:ext cx="362" cy="139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5221" name="Freeform 101"/>
            <p:cNvSpPr>
              <a:spLocks/>
            </p:cNvSpPr>
            <p:nvPr userDrawn="1"/>
          </p:nvSpPr>
          <p:spPr bwMode="auto">
            <a:xfrm>
              <a:off x="3043" y="827"/>
              <a:ext cx="317" cy="154"/>
            </a:xfrm>
            <a:custGeom>
              <a:avLst/>
              <a:gdLst/>
              <a:ahLst/>
              <a:cxnLst>
                <a:cxn ang="0">
                  <a:pos x="176" y="97"/>
                </a:cxn>
                <a:cxn ang="0">
                  <a:pos x="314" y="157"/>
                </a:cxn>
                <a:cxn ang="0">
                  <a:pos x="155" y="148"/>
                </a:cxn>
                <a:cxn ang="0">
                  <a:pos x="17" y="47"/>
                </a:cxn>
                <a:cxn ang="0">
                  <a:pos x="55" y="8"/>
                </a:cxn>
                <a:cxn ang="0">
                  <a:pos x="176" y="97"/>
                </a:cxn>
              </a:cxnLst>
              <a:rect l="0" t="0" r="r" b="b"/>
              <a:pathLst>
                <a:path w="317" h="166">
                  <a:moveTo>
                    <a:pt x="176" y="97"/>
                  </a:moveTo>
                  <a:cubicBezTo>
                    <a:pt x="219" y="122"/>
                    <a:pt x="317" y="149"/>
                    <a:pt x="314" y="157"/>
                  </a:cubicBezTo>
                  <a:cubicBezTo>
                    <a:pt x="311" y="165"/>
                    <a:pt x="204" y="166"/>
                    <a:pt x="155" y="148"/>
                  </a:cubicBezTo>
                  <a:cubicBezTo>
                    <a:pt x="106" y="130"/>
                    <a:pt x="34" y="70"/>
                    <a:pt x="17" y="47"/>
                  </a:cubicBezTo>
                  <a:cubicBezTo>
                    <a:pt x="0" y="24"/>
                    <a:pt x="29" y="0"/>
                    <a:pt x="55" y="8"/>
                  </a:cubicBezTo>
                  <a:lnTo>
                    <a:pt x="176" y="97"/>
                  </a:lnTo>
                  <a:close/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5222" name="Group 102"/>
          <p:cNvGrpSpPr>
            <a:grpSpLocks/>
          </p:cNvGrpSpPr>
          <p:nvPr/>
        </p:nvGrpSpPr>
        <p:grpSpPr bwMode="auto">
          <a:xfrm rot="-23159354">
            <a:off x="8121650" y="4775200"/>
            <a:ext cx="428625" cy="327025"/>
            <a:chOff x="2830" y="848"/>
            <a:chExt cx="270" cy="206"/>
          </a:xfrm>
        </p:grpSpPr>
        <p:sp>
          <p:nvSpPr>
            <p:cNvPr id="5223" name="AutoShape 103"/>
            <p:cNvSpPr>
              <a:spLocks noChangeArrowheads="1"/>
            </p:cNvSpPr>
            <p:nvPr userDrawn="1"/>
          </p:nvSpPr>
          <p:spPr bwMode="auto">
            <a:xfrm rot="3981853">
              <a:off x="2868" y="858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24" name="Freeform 104"/>
            <p:cNvSpPr>
              <a:spLocks/>
            </p:cNvSpPr>
            <p:nvPr userDrawn="1"/>
          </p:nvSpPr>
          <p:spPr bwMode="auto">
            <a:xfrm rot="609725">
              <a:off x="2878" y="848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5225" name="Group 105"/>
          <p:cNvGrpSpPr>
            <a:grpSpLocks/>
          </p:cNvGrpSpPr>
          <p:nvPr/>
        </p:nvGrpSpPr>
        <p:grpSpPr bwMode="auto">
          <a:xfrm>
            <a:off x="900113" y="5661025"/>
            <a:ext cx="428625" cy="327025"/>
            <a:chOff x="2830" y="848"/>
            <a:chExt cx="270" cy="206"/>
          </a:xfrm>
        </p:grpSpPr>
        <p:sp>
          <p:nvSpPr>
            <p:cNvPr id="5226" name="AutoShape 106"/>
            <p:cNvSpPr>
              <a:spLocks noChangeArrowheads="1"/>
            </p:cNvSpPr>
            <p:nvPr userDrawn="1"/>
          </p:nvSpPr>
          <p:spPr bwMode="auto">
            <a:xfrm rot="3981853">
              <a:off x="2868" y="858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27" name="Freeform 107"/>
            <p:cNvSpPr>
              <a:spLocks/>
            </p:cNvSpPr>
            <p:nvPr userDrawn="1"/>
          </p:nvSpPr>
          <p:spPr bwMode="auto">
            <a:xfrm rot="609725">
              <a:off x="2878" y="848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5228" name="Group 108"/>
          <p:cNvGrpSpPr>
            <a:grpSpLocks/>
          </p:cNvGrpSpPr>
          <p:nvPr/>
        </p:nvGrpSpPr>
        <p:grpSpPr bwMode="auto">
          <a:xfrm>
            <a:off x="7092950" y="6237288"/>
            <a:ext cx="428625" cy="327025"/>
            <a:chOff x="2830" y="848"/>
            <a:chExt cx="270" cy="206"/>
          </a:xfrm>
        </p:grpSpPr>
        <p:sp>
          <p:nvSpPr>
            <p:cNvPr id="5229" name="AutoShape 109"/>
            <p:cNvSpPr>
              <a:spLocks noChangeArrowheads="1"/>
            </p:cNvSpPr>
            <p:nvPr userDrawn="1"/>
          </p:nvSpPr>
          <p:spPr bwMode="auto">
            <a:xfrm rot="3981853">
              <a:off x="2868" y="858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30" name="Freeform 110"/>
            <p:cNvSpPr>
              <a:spLocks/>
            </p:cNvSpPr>
            <p:nvPr userDrawn="1"/>
          </p:nvSpPr>
          <p:spPr bwMode="auto">
            <a:xfrm rot="609725">
              <a:off x="2878" y="848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5231" name="Group 111"/>
          <p:cNvGrpSpPr>
            <a:grpSpLocks/>
          </p:cNvGrpSpPr>
          <p:nvPr/>
        </p:nvGrpSpPr>
        <p:grpSpPr bwMode="auto">
          <a:xfrm rot="-683528">
            <a:off x="1619250" y="6237288"/>
            <a:ext cx="504825" cy="431800"/>
            <a:chOff x="2925" y="344"/>
            <a:chExt cx="771" cy="682"/>
          </a:xfrm>
        </p:grpSpPr>
        <p:sp>
          <p:nvSpPr>
            <p:cNvPr id="5232" name="Oval 112"/>
            <p:cNvSpPr>
              <a:spLocks noChangeArrowheads="1"/>
            </p:cNvSpPr>
            <p:nvPr userDrawn="1"/>
          </p:nvSpPr>
          <p:spPr bwMode="auto">
            <a:xfrm>
              <a:off x="2925" y="436"/>
              <a:ext cx="771" cy="590"/>
            </a:xfrm>
            <a:prstGeom prst="ellipse">
              <a:avLst/>
            </a:prstGeom>
            <a:gradFill rotWithShape="1">
              <a:gsLst>
                <a:gs pos="0">
                  <a:srgbClr val="FF9933">
                    <a:alpha val="89999"/>
                  </a:srgbClr>
                </a:gs>
                <a:gs pos="100000">
                  <a:srgbClr val="FF3300"/>
                </a:gs>
              </a:gsLst>
              <a:path path="rect">
                <a:fillToRect l="100000" b="100000"/>
              </a:path>
            </a:gra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FF9933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33" name="Oval 113"/>
            <p:cNvSpPr>
              <a:spLocks noChangeArrowheads="1"/>
            </p:cNvSpPr>
            <p:nvPr userDrawn="1"/>
          </p:nvSpPr>
          <p:spPr bwMode="auto">
            <a:xfrm>
              <a:off x="2971" y="754"/>
              <a:ext cx="45" cy="45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5234" name="Group 114"/>
            <p:cNvGrpSpPr>
              <a:grpSpLocks/>
            </p:cNvGrpSpPr>
            <p:nvPr userDrawn="1"/>
          </p:nvGrpSpPr>
          <p:grpSpPr bwMode="auto">
            <a:xfrm rot="593827">
              <a:off x="3099" y="344"/>
              <a:ext cx="362" cy="317"/>
              <a:chOff x="4315" y="590"/>
              <a:chExt cx="362" cy="363"/>
            </a:xfrm>
          </p:grpSpPr>
          <p:sp>
            <p:nvSpPr>
              <p:cNvPr id="5235" name="AutoShape 115"/>
              <p:cNvSpPr>
                <a:spLocks noChangeArrowheads="1"/>
              </p:cNvSpPr>
              <p:nvPr userDrawn="1"/>
            </p:nvSpPr>
            <p:spPr bwMode="auto">
              <a:xfrm rot="7252870">
                <a:off x="4314" y="703"/>
                <a:ext cx="363" cy="138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5236" name="AutoShape 116"/>
              <p:cNvSpPr>
                <a:spLocks noChangeArrowheads="1"/>
              </p:cNvSpPr>
              <p:nvPr userDrawn="1"/>
            </p:nvSpPr>
            <p:spPr bwMode="auto">
              <a:xfrm rot="1008049">
                <a:off x="4315" y="702"/>
                <a:ext cx="362" cy="139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5237" name="Freeform 117"/>
            <p:cNvSpPr>
              <a:spLocks/>
            </p:cNvSpPr>
            <p:nvPr userDrawn="1"/>
          </p:nvSpPr>
          <p:spPr bwMode="auto">
            <a:xfrm>
              <a:off x="3043" y="827"/>
              <a:ext cx="317" cy="154"/>
            </a:xfrm>
            <a:custGeom>
              <a:avLst/>
              <a:gdLst/>
              <a:ahLst/>
              <a:cxnLst>
                <a:cxn ang="0">
                  <a:pos x="176" y="97"/>
                </a:cxn>
                <a:cxn ang="0">
                  <a:pos x="314" y="157"/>
                </a:cxn>
                <a:cxn ang="0">
                  <a:pos x="155" y="148"/>
                </a:cxn>
                <a:cxn ang="0">
                  <a:pos x="17" y="47"/>
                </a:cxn>
                <a:cxn ang="0">
                  <a:pos x="55" y="8"/>
                </a:cxn>
                <a:cxn ang="0">
                  <a:pos x="176" y="97"/>
                </a:cxn>
              </a:cxnLst>
              <a:rect l="0" t="0" r="r" b="b"/>
              <a:pathLst>
                <a:path w="317" h="166">
                  <a:moveTo>
                    <a:pt x="176" y="97"/>
                  </a:moveTo>
                  <a:cubicBezTo>
                    <a:pt x="219" y="122"/>
                    <a:pt x="317" y="149"/>
                    <a:pt x="314" y="157"/>
                  </a:cubicBezTo>
                  <a:cubicBezTo>
                    <a:pt x="311" y="165"/>
                    <a:pt x="204" y="166"/>
                    <a:pt x="155" y="148"/>
                  </a:cubicBezTo>
                  <a:cubicBezTo>
                    <a:pt x="106" y="130"/>
                    <a:pt x="34" y="70"/>
                    <a:pt x="17" y="47"/>
                  </a:cubicBezTo>
                  <a:cubicBezTo>
                    <a:pt x="0" y="24"/>
                    <a:pt x="29" y="0"/>
                    <a:pt x="55" y="8"/>
                  </a:cubicBezTo>
                  <a:lnTo>
                    <a:pt x="176" y="97"/>
                  </a:lnTo>
                  <a:close/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0.05249 C 0.00104 0.16948 -0.004 0.63746 -0.00521 0.7551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3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" fill="hold"/>
                                        <p:tgtEl>
                                          <p:spTgt spid="5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" fill="hold"/>
                                        <p:tgtEl>
                                          <p:spTgt spid="5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" fill="hold"/>
                                        <p:tgtEl>
                                          <p:spTgt spid="5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" fill="hold"/>
                                        <p:tgtEl>
                                          <p:spTgt spid="52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0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6.53179E-6 C 0.01788 -0.01178 0.03576 -0.02358 0.0493 -0.02334 C 0.06284 -0.02311 0.06649 6.53179E-6 0.08107 0.00209 C 0.09565 0.00417 0.12534 -0.01086 0.13663 -0.01063 C 0.14791 -0.0104 0.14357 0.00278 0.1493 0.00417 C 0.15503 0.00556 0.15642 -0.00022 0.17152 -0.00207 C 0.18663 -0.00392 0.225 -0.00647 0.23975 -0.00647 C 0.25451 -0.00647 0.25746 -0.00439 0.26041 -0.00207 " pathEditMode="relative" ptsTypes="aaaaaaaA">
                                      <p:cBhvr>
                                        <p:cTn id="37" dur="2000" fill="hold"/>
                                        <p:tgtEl>
                                          <p:spTgt spid="5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0F534-4103-4E56-B2AD-6BE87EE4060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3F12B-1A20-43EA-B0E3-0600512B3F1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FB625-5B7B-4FD0-8AD3-59417018DC3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A2775-B403-42E4-8591-994EF0258C9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D91BD-8E5C-4BBC-91D1-4680871BF0A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1DF38-F89D-4BA4-84CE-EEF4AA50DAF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6484C-DC68-4CC6-BDCC-D9BD0EECE5F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0E666-CE10-48C8-B1A1-9A1D0F82847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925FB-3790-4074-816D-AEE1CBEF88F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0AB78-3C07-4BEC-81FE-2994C30312C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CC66"/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C985D83-C92F-4CDA-BF76-4327EFEC095F}" type="slidenum">
              <a:rPr lang="en-US" altLang="zh-TW"/>
              <a:pPr/>
              <a:t>‹#›</a:t>
            </a:fld>
            <a:endParaRPr lang="en-US" altLang="zh-TW"/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 rot="-948425">
            <a:off x="8101013" y="5668963"/>
            <a:ext cx="719137" cy="720725"/>
            <a:chOff x="2925" y="344"/>
            <a:chExt cx="771" cy="682"/>
          </a:xfrm>
        </p:grpSpPr>
        <p:sp>
          <p:nvSpPr>
            <p:cNvPr id="4104" name="Oval 8"/>
            <p:cNvSpPr>
              <a:spLocks noChangeArrowheads="1"/>
            </p:cNvSpPr>
            <p:nvPr userDrawn="1"/>
          </p:nvSpPr>
          <p:spPr bwMode="auto">
            <a:xfrm>
              <a:off x="2925" y="436"/>
              <a:ext cx="771" cy="590"/>
            </a:xfrm>
            <a:prstGeom prst="ellipse">
              <a:avLst/>
            </a:prstGeom>
            <a:gradFill rotWithShape="1">
              <a:gsLst>
                <a:gs pos="0">
                  <a:srgbClr val="FF9933">
                    <a:alpha val="89999"/>
                  </a:srgbClr>
                </a:gs>
                <a:gs pos="100000">
                  <a:srgbClr val="FF3300"/>
                </a:gs>
              </a:gsLst>
              <a:path path="rect">
                <a:fillToRect l="100000" b="100000"/>
              </a:path>
            </a:gra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FF9933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05" name="Oval 9"/>
            <p:cNvSpPr>
              <a:spLocks noChangeArrowheads="1"/>
            </p:cNvSpPr>
            <p:nvPr userDrawn="1"/>
          </p:nvSpPr>
          <p:spPr bwMode="auto">
            <a:xfrm>
              <a:off x="2971" y="754"/>
              <a:ext cx="45" cy="45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4106" name="Group 10"/>
            <p:cNvGrpSpPr>
              <a:grpSpLocks/>
            </p:cNvGrpSpPr>
            <p:nvPr userDrawn="1"/>
          </p:nvGrpSpPr>
          <p:grpSpPr bwMode="auto">
            <a:xfrm rot="593827">
              <a:off x="3099" y="344"/>
              <a:ext cx="362" cy="317"/>
              <a:chOff x="4315" y="590"/>
              <a:chExt cx="362" cy="363"/>
            </a:xfrm>
          </p:grpSpPr>
          <p:sp>
            <p:nvSpPr>
              <p:cNvPr id="4107" name="AutoShape 11"/>
              <p:cNvSpPr>
                <a:spLocks noChangeArrowheads="1"/>
              </p:cNvSpPr>
              <p:nvPr userDrawn="1"/>
            </p:nvSpPr>
            <p:spPr bwMode="auto">
              <a:xfrm rot="7252870">
                <a:off x="4314" y="703"/>
                <a:ext cx="363" cy="138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108" name="AutoShape 12"/>
              <p:cNvSpPr>
                <a:spLocks noChangeArrowheads="1"/>
              </p:cNvSpPr>
              <p:nvPr userDrawn="1"/>
            </p:nvSpPr>
            <p:spPr bwMode="auto">
              <a:xfrm rot="1008049">
                <a:off x="4315" y="702"/>
                <a:ext cx="362" cy="139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3043" y="827"/>
              <a:ext cx="317" cy="154"/>
            </a:xfrm>
            <a:custGeom>
              <a:avLst/>
              <a:gdLst/>
              <a:ahLst/>
              <a:cxnLst>
                <a:cxn ang="0">
                  <a:pos x="176" y="97"/>
                </a:cxn>
                <a:cxn ang="0">
                  <a:pos x="314" y="157"/>
                </a:cxn>
                <a:cxn ang="0">
                  <a:pos x="155" y="148"/>
                </a:cxn>
                <a:cxn ang="0">
                  <a:pos x="17" y="47"/>
                </a:cxn>
                <a:cxn ang="0">
                  <a:pos x="55" y="8"/>
                </a:cxn>
                <a:cxn ang="0">
                  <a:pos x="176" y="97"/>
                </a:cxn>
              </a:cxnLst>
              <a:rect l="0" t="0" r="r" b="b"/>
              <a:pathLst>
                <a:path w="317" h="166">
                  <a:moveTo>
                    <a:pt x="176" y="97"/>
                  </a:moveTo>
                  <a:cubicBezTo>
                    <a:pt x="219" y="122"/>
                    <a:pt x="317" y="149"/>
                    <a:pt x="314" y="157"/>
                  </a:cubicBezTo>
                  <a:cubicBezTo>
                    <a:pt x="311" y="165"/>
                    <a:pt x="204" y="166"/>
                    <a:pt x="155" y="148"/>
                  </a:cubicBezTo>
                  <a:cubicBezTo>
                    <a:pt x="106" y="130"/>
                    <a:pt x="34" y="70"/>
                    <a:pt x="17" y="47"/>
                  </a:cubicBezTo>
                  <a:cubicBezTo>
                    <a:pt x="0" y="24"/>
                    <a:pt x="29" y="0"/>
                    <a:pt x="55" y="8"/>
                  </a:cubicBezTo>
                  <a:lnTo>
                    <a:pt x="176" y="97"/>
                  </a:lnTo>
                  <a:close/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4110" name="Group 14"/>
          <p:cNvGrpSpPr>
            <a:grpSpLocks/>
          </p:cNvGrpSpPr>
          <p:nvPr/>
        </p:nvGrpSpPr>
        <p:grpSpPr bwMode="auto">
          <a:xfrm rot="352644">
            <a:off x="7596188" y="6021388"/>
            <a:ext cx="504825" cy="431800"/>
            <a:chOff x="2925" y="344"/>
            <a:chExt cx="771" cy="682"/>
          </a:xfrm>
        </p:grpSpPr>
        <p:sp>
          <p:nvSpPr>
            <p:cNvPr id="4111" name="Oval 15"/>
            <p:cNvSpPr>
              <a:spLocks noChangeArrowheads="1"/>
            </p:cNvSpPr>
            <p:nvPr userDrawn="1"/>
          </p:nvSpPr>
          <p:spPr bwMode="auto">
            <a:xfrm>
              <a:off x="2925" y="436"/>
              <a:ext cx="771" cy="590"/>
            </a:xfrm>
            <a:prstGeom prst="ellipse">
              <a:avLst/>
            </a:prstGeom>
            <a:gradFill rotWithShape="1">
              <a:gsLst>
                <a:gs pos="0">
                  <a:srgbClr val="FF9933">
                    <a:alpha val="89999"/>
                  </a:srgbClr>
                </a:gs>
                <a:gs pos="100000">
                  <a:srgbClr val="FF3300"/>
                </a:gs>
              </a:gsLst>
              <a:path path="rect">
                <a:fillToRect l="100000" b="100000"/>
              </a:path>
            </a:gra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FF9933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2" name="Oval 16"/>
            <p:cNvSpPr>
              <a:spLocks noChangeArrowheads="1"/>
            </p:cNvSpPr>
            <p:nvPr userDrawn="1"/>
          </p:nvSpPr>
          <p:spPr bwMode="auto">
            <a:xfrm>
              <a:off x="2971" y="754"/>
              <a:ext cx="45" cy="45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4113" name="Group 17"/>
            <p:cNvGrpSpPr>
              <a:grpSpLocks/>
            </p:cNvGrpSpPr>
            <p:nvPr userDrawn="1"/>
          </p:nvGrpSpPr>
          <p:grpSpPr bwMode="auto">
            <a:xfrm rot="593827">
              <a:off x="3099" y="344"/>
              <a:ext cx="362" cy="317"/>
              <a:chOff x="4315" y="590"/>
              <a:chExt cx="362" cy="363"/>
            </a:xfrm>
          </p:grpSpPr>
          <p:sp>
            <p:nvSpPr>
              <p:cNvPr id="4114" name="AutoShape 18"/>
              <p:cNvSpPr>
                <a:spLocks noChangeArrowheads="1"/>
              </p:cNvSpPr>
              <p:nvPr userDrawn="1"/>
            </p:nvSpPr>
            <p:spPr bwMode="auto">
              <a:xfrm rot="7252870">
                <a:off x="4314" y="703"/>
                <a:ext cx="363" cy="138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115" name="AutoShape 19"/>
              <p:cNvSpPr>
                <a:spLocks noChangeArrowheads="1"/>
              </p:cNvSpPr>
              <p:nvPr userDrawn="1"/>
            </p:nvSpPr>
            <p:spPr bwMode="auto">
              <a:xfrm rot="1008049">
                <a:off x="4315" y="702"/>
                <a:ext cx="362" cy="139"/>
              </a:xfrm>
              <a:prstGeom prst="roundRect">
                <a:avLst>
                  <a:gd name="adj" fmla="val 50000"/>
                </a:avLst>
              </a:prstGeom>
              <a:solidFill>
                <a:srgbClr val="008000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008000">
                    <a:gamma/>
                    <a:shade val="60000"/>
                    <a:invGamma/>
                  </a:srgbClr>
                </a:prstShdw>
              </a:effec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4116" name="Freeform 20"/>
            <p:cNvSpPr>
              <a:spLocks/>
            </p:cNvSpPr>
            <p:nvPr userDrawn="1"/>
          </p:nvSpPr>
          <p:spPr bwMode="auto">
            <a:xfrm>
              <a:off x="3043" y="827"/>
              <a:ext cx="317" cy="154"/>
            </a:xfrm>
            <a:custGeom>
              <a:avLst/>
              <a:gdLst/>
              <a:ahLst/>
              <a:cxnLst>
                <a:cxn ang="0">
                  <a:pos x="176" y="97"/>
                </a:cxn>
                <a:cxn ang="0">
                  <a:pos x="314" y="157"/>
                </a:cxn>
                <a:cxn ang="0">
                  <a:pos x="155" y="148"/>
                </a:cxn>
                <a:cxn ang="0">
                  <a:pos x="17" y="47"/>
                </a:cxn>
                <a:cxn ang="0">
                  <a:pos x="55" y="8"/>
                </a:cxn>
                <a:cxn ang="0">
                  <a:pos x="176" y="97"/>
                </a:cxn>
              </a:cxnLst>
              <a:rect l="0" t="0" r="r" b="b"/>
              <a:pathLst>
                <a:path w="317" h="166">
                  <a:moveTo>
                    <a:pt x="176" y="97"/>
                  </a:moveTo>
                  <a:cubicBezTo>
                    <a:pt x="219" y="122"/>
                    <a:pt x="317" y="149"/>
                    <a:pt x="314" y="157"/>
                  </a:cubicBezTo>
                  <a:cubicBezTo>
                    <a:pt x="311" y="165"/>
                    <a:pt x="204" y="166"/>
                    <a:pt x="155" y="148"/>
                  </a:cubicBezTo>
                  <a:cubicBezTo>
                    <a:pt x="106" y="130"/>
                    <a:pt x="34" y="70"/>
                    <a:pt x="17" y="47"/>
                  </a:cubicBezTo>
                  <a:cubicBezTo>
                    <a:pt x="0" y="24"/>
                    <a:pt x="29" y="0"/>
                    <a:pt x="55" y="8"/>
                  </a:cubicBezTo>
                  <a:lnTo>
                    <a:pt x="176" y="97"/>
                  </a:lnTo>
                  <a:close/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4117" name="Group 21"/>
          <p:cNvGrpSpPr>
            <a:grpSpLocks/>
          </p:cNvGrpSpPr>
          <p:nvPr/>
        </p:nvGrpSpPr>
        <p:grpSpPr bwMode="auto">
          <a:xfrm rot="609725">
            <a:off x="323850" y="2205038"/>
            <a:ext cx="419100" cy="338137"/>
            <a:chOff x="3969" y="935"/>
            <a:chExt cx="264" cy="213"/>
          </a:xfrm>
        </p:grpSpPr>
        <p:sp>
          <p:nvSpPr>
            <p:cNvPr id="4118" name="AutoShape 22"/>
            <p:cNvSpPr>
              <a:spLocks noChangeArrowheads="1"/>
            </p:cNvSpPr>
            <p:nvPr userDrawn="1"/>
          </p:nvSpPr>
          <p:spPr bwMode="auto">
            <a:xfrm rot="3372128">
              <a:off x="4007" y="952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000">
                    <a:alpha val="39999"/>
                  </a:srgbClr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9" name="Freeform 23"/>
            <p:cNvSpPr>
              <a:spLocks/>
            </p:cNvSpPr>
            <p:nvPr userDrawn="1"/>
          </p:nvSpPr>
          <p:spPr bwMode="auto">
            <a:xfrm>
              <a:off x="4011" y="935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4120" name="Group 24"/>
          <p:cNvGrpSpPr>
            <a:grpSpLocks/>
          </p:cNvGrpSpPr>
          <p:nvPr/>
        </p:nvGrpSpPr>
        <p:grpSpPr bwMode="auto">
          <a:xfrm rot="-4560010">
            <a:off x="467519" y="4077494"/>
            <a:ext cx="419100" cy="338138"/>
            <a:chOff x="3969" y="935"/>
            <a:chExt cx="264" cy="213"/>
          </a:xfrm>
        </p:grpSpPr>
        <p:sp>
          <p:nvSpPr>
            <p:cNvPr id="4121" name="AutoShape 25"/>
            <p:cNvSpPr>
              <a:spLocks noChangeArrowheads="1"/>
            </p:cNvSpPr>
            <p:nvPr userDrawn="1"/>
          </p:nvSpPr>
          <p:spPr bwMode="auto">
            <a:xfrm rot="3372128">
              <a:off x="4007" y="952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000">
                    <a:alpha val="39999"/>
                  </a:srgbClr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2" name="Freeform 26"/>
            <p:cNvSpPr>
              <a:spLocks/>
            </p:cNvSpPr>
            <p:nvPr userDrawn="1"/>
          </p:nvSpPr>
          <p:spPr bwMode="auto">
            <a:xfrm>
              <a:off x="4011" y="935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4123" name="Group 27"/>
          <p:cNvGrpSpPr>
            <a:grpSpLocks/>
          </p:cNvGrpSpPr>
          <p:nvPr/>
        </p:nvGrpSpPr>
        <p:grpSpPr bwMode="auto">
          <a:xfrm rot="609725">
            <a:off x="8675688" y="6308725"/>
            <a:ext cx="419100" cy="338138"/>
            <a:chOff x="3969" y="935"/>
            <a:chExt cx="264" cy="213"/>
          </a:xfrm>
        </p:grpSpPr>
        <p:sp>
          <p:nvSpPr>
            <p:cNvPr id="4124" name="AutoShape 28"/>
            <p:cNvSpPr>
              <a:spLocks noChangeArrowheads="1"/>
            </p:cNvSpPr>
            <p:nvPr userDrawn="1"/>
          </p:nvSpPr>
          <p:spPr bwMode="auto">
            <a:xfrm rot="3372128">
              <a:off x="4007" y="952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000">
                    <a:alpha val="39999"/>
                  </a:srgbClr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path path="rect">
                <a:fillToRect t="100000" r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5" name="Freeform 29"/>
            <p:cNvSpPr>
              <a:spLocks/>
            </p:cNvSpPr>
            <p:nvPr userDrawn="1"/>
          </p:nvSpPr>
          <p:spPr bwMode="auto">
            <a:xfrm>
              <a:off x="4011" y="935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4126" name="Group 30"/>
          <p:cNvGrpSpPr>
            <a:grpSpLocks/>
          </p:cNvGrpSpPr>
          <p:nvPr/>
        </p:nvGrpSpPr>
        <p:grpSpPr bwMode="auto">
          <a:xfrm rot="-23159354">
            <a:off x="8121650" y="4775200"/>
            <a:ext cx="428625" cy="327025"/>
            <a:chOff x="2830" y="848"/>
            <a:chExt cx="270" cy="206"/>
          </a:xfrm>
        </p:grpSpPr>
        <p:sp>
          <p:nvSpPr>
            <p:cNvPr id="4127" name="AutoShape 31"/>
            <p:cNvSpPr>
              <a:spLocks noChangeArrowheads="1"/>
            </p:cNvSpPr>
            <p:nvPr userDrawn="1"/>
          </p:nvSpPr>
          <p:spPr bwMode="auto">
            <a:xfrm rot="3981853">
              <a:off x="2868" y="858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8" name="Freeform 32"/>
            <p:cNvSpPr>
              <a:spLocks/>
            </p:cNvSpPr>
            <p:nvPr userDrawn="1"/>
          </p:nvSpPr>
          <p:spPr bwMode="auto">
            <a:xfrm rot="609725">
              <a:off x="2878" y="848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4129" name="Group 33"/>
          <p:cNvGrpSpPr>
            <a:grpSpLocks/>
          </p:cNvGrpSpPr>
          <p:nvPr/>
        </p:nvGrpSpPr>
        <p:grpSpPr bwMode="auto">
          <a:xfrm>
            <a:off x="900113" y="5661025"/>
            <a:ext cx="428625" cy="327025"/>
            <a:chOff x="2830" y="848"/>
            <a:chExt cx="270" cy="206"/>
          </a:xfrm>
        </p:grpSpPr>
        <p:sp>
          <p:nvSpPr>
            <p:cNvPr id="4130" name="AutoShape 34"/>
            <p:cNvSpPr>
              <a:spLocks noChangeArrowheads="1"/>
            </p:cNvSpPr>
            <p:nvPr userDrawn="1"/>
          </p:nvSpPr>
          <p:spPr bwMode="auto">
            <a:xfrm rot="3981853">
              <a:off x="2868" y="858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31" name="Freeform 35"/>
            <p:cNvSpPr>
              <a:spLocks/>
            </p:cNvSpPr>
            <p:nvPr userDrawn="1"/>
          </p:nvSpPr>
          <p:spPr bwMode="auto">
            <a:xfrm rot="609725">
              <a:off x="2878" y="848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4132" name="Group 36"/>
          <p:cNvGrpSpPr>
            <a:grpSpLocks/>
          </p:cNvGrpSpPr>
          <p:nvPr/>
        </p:nvGrpSpPr>
        <p:grpSpPr bwMode="auto">
          <a:xfrm>
            <a:off x="7092950" y="6237288"/>
            <a:ext cx="428625" cy="327025"/>
            <a:chOff x="2830" y="848"/>
            <a:chExt cx="270" cy="206"/>
          </a:xfrm>
        </p:grpSpPr>
        <p:sp>
          <p:nvSpPr>
            <p:cNvPr id="4133" name="AutoShape 37"/>
            <p:cNvSpPr>
              <a:spLocks noChangeArrowheads="1"/>
            </p:cNvSpPr>
            <p:nvPr userDrawn="1"/>
          </p:nvSpPr>
          <p:spPr bwMode="auto">
            <a:xfrm rot="3981853">
              <a:off x="2868" y="858"/>
              <a:ext cx="158" cy="233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34" name="Freeform 38"/>
            <p:cNvSpPr>
              <a:spLocks/>
            </p:cNvSpPr>
            <p:nvPr userDrawn="1"/>
          </p:nvSpPr>
          <p:spPr bwMode="auto">
            <a:xfrm rot="609725">
              <a:off x="2878" y="848"/>
              <a:ext cx="222" cy="190"/>
            </a:xfrm>
            <a:custGeom>
              <a:avLst/>
              <a:gdLst/>
              <a:ahLst/>
              <a:cxnLst>
                <a:cxn ang="0">
                  <a:pos x="0" y="146"/>
                </a:cxn>
                <a:cxn ang="0">
                  <a:pos x="82" y="109"/>
                </a:cxn>
                <a:cxn ang="0">
                  <a:pos x="101" y="91"/>
                </a:cxn>
                <a:cxn ang="0">
                  <a:pos x="128" y="82"/>
                </a:cxn>
                <a:cxn ang="0">
                  <a:pos x="165" y="36"/>
                </a:cxn>
                <a:cxn ang="0">
                  <a:pos x="192" y="0"/>
                </a:cxn>
              </a:cxnLst>
              <a:rect l="0" t="0" r="r" b="b"/>
              <a:pathLst>
                <a:path w="192" h="146">
                  <a:moveTo>
                    <a:pt x="0" y="146"/>
                  </a:moveTo>
                  <a:cubicBezTo>
                    <a:pt x="27" y="128"/>
                    <a:pt x="52" y="120"/>
                    <a:pt x="82" y="109"/>
                  </a:cubicBezTo>
                  <a:cubicBezTo>
                    <a:pt x="88" y="103"/>
                    <a:pt x="93" y="95"/>
                    <a:pt x="101" y="91"/>
                  </a:cubicBezTo>
                  <a:cubicBezTo>
                    <a:pt x="109" y="86"/>
                    <a:pt x="121" y="88"/>
                    <a:pt x="128" y="82"/>
                  </a:cubicBezTo>
                  <a:cubicBezTo>
                    <a:pt x="143" y="70"/>
                    <a:pt x="151" y="50"/>
                    <a:pt x="165" y="36"/>
                  </a:cubicBezTo>
                  <a:cubicBezTo>
                    <a:pt x="176" y="3"/>
                    <a:pt x="166" y="13"/>
                    <a:pt x="19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800">
          <a:solidFill>
            <a:srgbClr val="3333FF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rgbClr val="3333FF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avase/6/docs/api/java/util/Arrays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Array</a:t>
            </a:r>
            <a:endParaRPr lang="zh-TW" altLang="zh-TW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Yoshi</a:t>
            </a:r>
            <a:endParaRPr lang="zh-TW" altLang="zh-TW" dirty="0"/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For more array operations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java.util.Arrays</a:t>
            </a:r>
            <a:endParaRPr lang="en-US" altLang="zh-TW" dirty="0" smtClean="0"/>
          </a:p>
          <a:p>
            <a:pPr lvl="1"/>
            <a:r>
              <a:rPr lang="en-US" altLang="zh-TW" dirty="0" smtClean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java.sun.com/javase/6/docs/api/java/util/Arrays.html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Such </a:t>
            </a:r>
            <a:r>
              <a:rPr lang="en-US" altLang="zh-TW" smtClean="0"/>
              <a:t>as sorting, binary search, etc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Pitfall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Student[] students = new Student[10];</a:t>
            </a:r>
          </a:p>
          <a:p>
            <a:r>
              <a:rPr lang="en-US" altLang="zh-TW" dirty="0" err="1" smtClean="0"/>
              <a:t>System.out.println</a:t>
            </a:r>
            <a:r>
              <a:rPr lang="en-US" altLang="zh-TW" dirty="0" smtClean="0"/>
              <a:t>(students[0]);</a:t>
            </a:r>
          </a:p>
          <a:p>
            <a:pPr lvl="1"/>
            <a:r>
              <a:rPr lang="en-US" altLang="zh-TW" smtClean="0"/>
              <a:t>What’s the output?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Definition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i="1" dirty="0" smtClean="0"/>
              <a:t>array</a:t>
            </a:r>
            <a:r>
              <a:rPr lang="en-US" dirty="0" smtClean="0"/>
              <a:t> is a container object that holds a fixed number of values of a single type. </a:t>
            </a:r>
          </a:p>
          <a:p>
            <a:r>
              <a:rPr lang="en-US" dirty="0" smtClean="0"/>
              <a:t>The length of an array is established when the array is created. After creation, its length is fixed.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Note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anArray</a:t>
            </a:r>
            <a:r>
              <a:rPr lang="en-US" dirty="0" smtClean="0"/>
              <a:t>; </a:t>
            </a:r>
          </a:p>
          <a:p>
            <a:pPr lvl="1"/>
            <a:r>
              <a:rPr lang="en-US" b="1" i="1" dirty="0" smtClean="0"/>
              <a:t>declares</a:t>
            </a:r>
            <a:r>
              <a:rPr lang="en-US" dirty="0" smtClean="0"/>
              <a:t> an array of integers </a:t>
            </a:r>
          </a:p>
          <a:p>
            <a:pPr lvl="1"/>
            <a:r>
              <a:rPr lang="en-US" dirty="0" smtClean="0"/>
              <a:t>An array's type is written as </a:t>
            </a:r>
            <a:r>
              <a:rPr lang="en-US" i="1" dirty="0" smtClean="0"/>
              <a:t>type</a:t>
            </a:r>
            <a:r>
              <a:rPr lang="en-US" dirty="0" smtClean="0"/>
              <a:t>[]</a:t>
            </a:r>
          </a:p>
          <a:p>
            <a:pPr lvl="1"/>
            <a:r>
              <a:rPr lang="en-US" i="1" dirty="0" smtClean="0"/>
              <a:t>[ ]</a:t>
            </a:r>
            <a:r>
              <a:rPr lang="en-US" dirty="0" smtClean="0"/>
              <a:t> are special symbols indicating that this variable holds an array.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are correct</a:t>
            </a:r>
          </a:p>
          <a:p>
            <a:pPr lvl="1"/>
            <a:r>
              <a:rPr lang="en-US" dirty="0" smtClean="0"/>
              <a:t>double[] </a:t>
            </a:r>
            <a:r>
              <a:rPr lang="en-US" dirty="0" err="1" smtClean="0"/>
              <a:t>anArrayOfDoubles</a:t>
            </a:r>
            <a:r>
              <a:rPr lang="en-US" dirty="0" smtClean="0"/>
              <a:t>; </a:t>
            </a:r>
          </a:p>
          <a:p>
            <a:pPr lvl="1"/>
            <a:r>
              <a:rPr lang="en-US" dirty="0" err="1" smtClean="0"/>
              <a:t>boolean</a:t>
            </a:r>
            <a:r>
              <a:rPr lang="en-US" dirty="0" smtClean="0"/>
              <a:t>[] </a:t>
            </a:r>
            <a:r>
              <a:rPr lang="en-US" dirty="0" err="1" smtClean="0"/>
              <a:t>anArrayOfBooleans</a:t>
            </a:r>
            <a:r>
              <a:rPr lang="en-US" dirty="0" smtClean="0"/>
              <a:t>; </a:t>
            </a:r>
          </a:p>
          <a:p>
            <a:pPr lvl="1"/>
            <a:r>
              <a:rPr lang="en-US" dirty="0" smtClean="0"/>
              <a:t>char[] </a:t>
            </a:r>
            <a:r>
              <a:rPr lang="en-US" dirty="0" err="1" smtClean="0"/>
              <a:t>anArrayOfChars</a:t>
            </a:r>
            <a:r>
              <a:rPr lang="en-US" dirty="0" smtClean="0"/>
              <a:t>; </a:t>
            </a:r>
          </a:p>
          <a:p>
            <a:pPr lvl="1"/>
            <a:r>
              <a:rPr lang="en-US" dirty="0" smtClean="0"/>
              <a:t>String[] </a:t>
            </a:r>
            <a:r>
              <a:rPr lang="en-US" dirty="0" err="1" smtClean="0"/>
              <a:t>anArrayOfStrings</a:t>
            </a:r>
            <a:r>
              <a:rPr lang="en-US" dirty="0" smtClean="0"/>
              <a:t>; </a:t>
            </a:r>
          </a:p>
          <a:p>
            <a:r>
              <a:rPr lang="en-US" altLang="zh-TW" dirty="0" smtClean="0"/>
              <a:t>In fact, the following can also correct</a:t>
            </a:r>
          </a:p>
          <a:p>
            <a:pPr lvl="1"/>
            <a:r>
              <a:rPr lang="en-US" altLang="zh-TW" dirty="0" smtClean="0"/>
              <a:t>Double </a:t>
            </a:r>
            <a:r>
              <a:rPr lang="en-US" altLang="zh-TW" dirty="0" err="1" smtClean="0"/>
              <a:t>anArrayOfDoubles</a:t>
            </a:r>
            <a:r>
              <a:rPr lang="en-US" altLang="zh-TW" dirty="0" smtClean="0"/>
              <a:t>[];</a:t>
            </a:r>
          </a:p>
          <a:p>
            <a:pPr lvl="1"/>
            <a:r>
              <a:rPr lang="en-US" altLang="zh-TW" dirty="0" smtClean="0"/>
              <a:t>But it is discouraged!!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Also objects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anArray</a:t>
            </a:r>
            <a:r>
              <a:rPr lang="en-US" dirty="0" smtClean="0"/>
              <a:t> = </a:t>
            </a:r>
            <a:r>
              <a:rPr lang="en-US" b="1" i="1" dirty="0" smtClean="0"/>
              <a:t>new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[10];</a:t>
            </a:r>
          </a:p>
          <a:p>
            <a:pPr lvl="1"/>
            <a:r>
              <a:rPr lang="en-US" altLang="zh-TW" dirty="0" smtClean="0"/>
              <a:t>Note that it uses the keyword </a:t>
            </a:r>
            <a:r>
              <a:rPr lang="en-US" altLang="zh-TW" b="1" i="1" dirty="0" smtClean="0"/>
              <a:t>new</a:t>
            </a:r>
            <a:endParaRPr lang="en-US" altLang="zh-TW" b="1" dirty="0" smtClean="0"/>
          </a:p>
          <a:p>
            <a:pPr lvl="1"/>
            <a:r>
              <a:rPr lang="en-US" altLang="zh-TW" dirty="0" err="1" smtClean="0"/>
              <a:t>anArray</a:t>
            </a:r>
            <a:r>
              <a:rPr lang="en-US" altLang="zh-TW" dirty="0" smtClean="0"/>
              <a:t> is a </a:t>
            </a:r>
            <a:r>
              <a:rPr lang="en-US" altLang="zh-TW" i="1" dirty="0" smtClean="0"/>
              <a:t>reference type</a:t>
            </a:r>
            <a:r>
              <a:rPr lang="en-US" altLang="zh-TW" dirty="0" smtClean="0"/>
              <a:t> variable to point to an </a:t>
            </a:r>
            <a:r>
              <a:rPr lang="en-US" altLang="zh-TW" i="1" dirty="0" smtClean="0"/>
              <a:t>array object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Try it</a:t>
            </a:r>
          </a:p>
          <a:p>
            <a:pPr lvl="2"/>
            <a:r>
              <a:rPr lang="en-US" altLang="zh-TW" dirty="0" err="1" smtClean="0"/>
              <a:t>System.out.println</a:t>
            </a:r>
            <a:r>
              <a:rPr lang="en-US" altLang="zh-TW" dirty="0" smtClean="0"/>
              <a:t>( </a:t>
            </a:r>
            <a:r>
              <a:rPr lang="en-US" altLang="zh-TW" dirty="0" err="1" smtClean="0"/>
              <a:t>anArray.getClass</a:t>
            </a:r>
            <a:r>
              <a:rPr lang="en-US" altLang="zh-TW" dirty="0" smtClean="0"/>
              <a:t>() );</a:t>
            </a:r>
          </a:p>
          <a:p>
            <a:pPr lvl="2"/>
            <a:r>
              <a:rPr lang="en-US" altLang="zh-TW" dirty="0" err="1" smtClean="0"/>
              <a:t>System.out.println</a:t>
            </a:r>
            <a:r>
              <a:rPr lang="en-US" altLang="zh-TW" dirty="0" smtClean="0"/>
              <a:t>( </a:t>
            </a:r>
            <a:r>
              <a:rPr lang="en-US" altLang="zh-TW" dirty="0" err="1" smtClean="0"/>
              <a:t>anArray.length</a:t>
            </a:r>
            <a:r>
              <a:rPr lang="en-US" altLang="zh-TW" dirty="0" smtClean="0"/>
              <a:t> );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Initialization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anArray</a:t>
            </a:r>
            <a:r>
              <a:rPr lang="en-US" dirty="0" smtClean="0"/>
              <a:t> = </a:t>
            </a:r>
            <a:r>
              <a:rPr lang="en-US" b="1" i="1" dirty="0" smtClean="0"/>
              <a:t>new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[10];</a:t>
            </a:r>
          </a:p>
          <a:p>
            <a:pPr lvl="1"/>
            <a:r>
              <a:rPr lang="en-US" altLang="zh-TW" dirty="0" smtClean="0"/>
              <a:t>The content of an array will be initialized to the default values automatically</a:t>
            </a:r>
            <a:endParaRPr lang="en-US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anArray</a:t>
            </a:r>
            <a:r>
              <a:rPr lang="en-US" dirty="0" smtClean="0"/>
              <a:t> = {100, 200, 300, 400, 500, 600, 700, 800, 900, 1000};</a:t>
            </a:r>
          </a:p>
          <a:p>
            <a:r>
              <a:rPr lang="en-US" dirty="0" smtClean="0"/>
              <a:t>String[][] names = { </a:t>
            </a:r>
            <a:r>
              <a:rPr lang="en-US" dirty="0" smtClean="0">
                <a:solidFill>
                  <a:schemeClr val="tx2"/>
                </a:solidFill>
              </a:rPr>
              <a:t>{"Mr. ", "Mrs. ", "Ms. "}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tx2"/>
                </a:solidFill>
              </a:rPr>
              <a:t>{"Smith", "Jones"} </a:t>
            </a:r>
            <a:r>
              <a:rPr lang="en-US" dirty="0" smtClean="0"/>
              <a:t>}; </a:t>
            </a:r>
          </a:p>
          <a:p>
            <a:pPr lvl="1"/>
            <a:r>
              <a:rPr lang="en-US" altLang="zh-TW" dirty="0" smtClean="0"/>
              <a:t>Note that </a:t>
            </a:r>
            <a:r>
              <a:rPr lang="en-US" altLang="zh-TW" i="1" dirty="0" smtClean="0"/>
              <a:t>names</a:t>
            </a:r>
            <a:r>
              <a:rPr lang="en-US" altLang="zh-TW" dirty="0" smtClean="0"/>
              <a:t> is a irregular array </a:t>
            </a:r>
            <a:r>
              <a:rPr lang="en-US" altLang="zh-TW" smtClean="0"/>
              <a:t>(not block </a:t>
            </a:r>
            <a:r>
              <a:rPr lang="en-US" altLang="zh-TW" dirty="0" smtClean="0"/>
              <a:t>style)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Irregular Array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285720" y="1357298"/>
            <a:ext cx="8247771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public class </a:t>
            </a:r>
            <a:r>
              <a:rPr lang="en-US" altLang="zh-TW" sz="2800" dirty="0" err="1" smtClean="0"/>
              <a:t>ArrayDemo</a:t>
            </a:r>
            <a:r>
              <a:rPr lang="en-US" altLang="zh-TW" sz="2800" dirty="0" smtClean="0"/>
              <a:t> {</a:t>
            </a:r>
          </a:p>
          <a:p>
            <a:r>
              <a:rPr lang="en-US" altLang="zh-TW" sz="2800" dirty="0" smtClean="0"/>
              <a:t>	public static void main(String[] </a:t>
            </a:r>
            <a:r>
              <a:rPr lang="en-US" altLang="zh-TW" sz="2800" dirty="0" err="1" smtClean="0"/>
              <a:t>args</a:t>
            </a:r>
            <a:r>
              <a:rPr lang="en-US" altLang="zh-TW" sz="2800" dirty="0" smtClean="0"/>
              <a:t>) {</a:t>
            </a:r>
          </a:p>
          <a:p>
            <a:r>
              <a:rPr lang="en-US" altLang="zh-TW" sz="2800" dirty="0" smtClean="0"/>
              <a:t>		</a:t>
            </a:r>
            <a:r>
              <a:rPr lang="en-US" altLang="zh-TW" sz="2800" dirty="0" err="1" smtClean="0"/>
              <a:t>int</a:t>
            </a:r>
            <a:r>
              <a:rPr lang="en-US" altLang="zh-TW" sz="2800" dirty="0" smtClean="0"/>
              <a:t>[][] array = new </a:t>
            </a:r>
            <a:r>
              <a:rPr lang="en-US" altLang="zh-TW" sz="2800" dirty="0" err="1" smtClean="0"/>
              <a:t>int</a:t>
            </a:r>
            <a:r>
              <a:rPr lang="en-US" altLang="zh-TW" sz="2800" dirty="0" smtClean="0"/>
              <a:t>[3][];</a:t>
            </a:r>
          </a:p>
          <a:p>
            <a:r>
              <a:rPr lang="en-US" altLang="zh-TW" sz="2800" dirty="0" smtClean="0"/>
              <a:t>		array[0] = new </a:t>
            </a:r>
            <a:r>
              <a:rPr lang="en-US" altLang="zh-TW" sz="2800" dirty="0" err="1" smtClean="0"/>
              <a:t>int</a:t>
            </a:r>
            <a:r>
              <a:rPr lang="en-US" altLang="zh-TW" sz="2800" dirty="0" smtClean="0"/>
              <a:t>[8];</a:t>
            </a:r>
          </a:p>
          <a:p>
            <a:r>
              <a:rPr lang="en-US" altLang="zh-TW" sz="2800" dirty="0" smtClean="0"/>
              <a:t>		array[1] = new </a:t>
            </a:r>
            <a:r>
              <a:rPr lang="en-US" altLang="zh-TW" sz="2800" dirty="0" err="1" smtClean="0"/>
              <a:t>int</a:t>
            </a:r>
            <a:r>
              <a:rPr lang="en-US" altLang="zh-TW" sz="2800" dirty="0" smtClean="0"/>
              <a:t>[5];</a:t>
            </a:r>
          </a:p>
          <a:p>
            <a:r>
              <a:rPr lang="en-US" altLang="zh-TW" sz="2800" dirty="0" smtClean="0"/>
              <a:t>		array[2] = new </a:t>
            </a:r>
            <a:r>
              <a:rPr lang="en-US" altLang="zh-TW" sz="2800" dirty="0" err="1" smtClean="0"/>
              <a:t>int</a:t>
            </a:r>
            <a:r>
              <a:rPr lang="en-US" altLang="zh-TW" sz="2800" dirty="0" smtClean="0"/>
              <a:t>[10];</a:t>
            </a:r>
          </a:p>
          <a:p>
            <a:r>
              <a:rPr lang="en-US" altLang="zh-TW" sz="2800" dirty="0" smtClean="0"/>
              <a:t>		</a:t>
            </a:r>
            <a:r>
              <a:rPr lang="en-US" altLang="zh-TW" sz="2800" dirty="0" err="1" smtClean="0"/>
              <a:t>System.out.println</a:t>
            </a:r>
            <a:r>
              <a:rPr lang="en-US" altLang="zh-TW" sz="2800" dirty="0" smtClean="0"/>
              <a:t>(</a:t>
            </a:r>
            <a:r>
              <a:rPr lang="en-US" altLang="zh-TW" sz="2800" dirty="0" err="1" smtClean="0"/>
              <a:t>array.length</a:t>
            </a:r>
            <a:r>
              <a:rPr lang="en-US" altLang="zh-TW" sz="2800" dirty="0" smtClean="0"/>
              <a:t>); //3</a:t>
            </a:r>
          </a:p>
          <a:p>
            <a:r>
              <a:rPr lang="en-US" altLang="zh-TW" sz="2800" dirty="0" smtClean="0"/>
              <a:t>		</a:t>
            </a:r>
            <a:r>
              <a:rPr lang="en-US" altLang="zh-TW" sz="2800" dirty="0" err="1" smtClean="0"/>
              <a:t>System.out.println</a:t>
            </a:r>
            <a:r>
              <a:rPr lang="en-US" altLang="zh-TW" sz="2800" dirty="0" smtClean="0"/>
              <a:t>(array[0].length); //8</a:t>
            </a:r>
          </a:p>
          <a:p>
            <a:r>
              <a:rPr lang="en-US" altLang="zh-TW" sz="2800" dirty="0" smtClean="0"/>
              <a:t>		</a:t>
            </a:r>
            <a:r>
              <a:rPr lang="en-US" altLang="zh-TW" sz="2800" dirty="0" err="1" smtClean="0"/>
              <a:t>System.out.println</a:t>
            </a:r>
            <a:r>
              <a:rPr lang="en-US" altLang="zh-TW" sz="2800" dirty="0" smtClean="0"/>
              <a:t>(array[1].length); //5</a:t>
            </a:r>
          </a:p>
          <a:p>
            <a:r>
              <a:rPr lang="en-US" altLang="zh-TW" sz="2800" dirty="0" smtClean="0"/>
              <a:t>		</a:t>
            </a:r>
            <a:r>
              <a:rPr lang="en-US" altLang="zh-TW" sz="2800" dirty="0" err="1" smtClean="0"/>
              <a:t>System.out.println</a:t>
            </a:r>
            <a:r>
              <a:rPr lang="en-US" altLang="zh-TW" sz="2800" dirty="0" smtClean="0"/>
              <a:t>(array[2].length); //10</a:t>
            </a:r>
          </a:p>
          <a:p>
            <a:r>
              <a:rPr lang="en-US" altLang="zh-TW" sz="2800" dirty="0" smtClean="0"/>
              <a:t>	}</a:t>
            </a:r>
          </a:p>
          <a:p>
            <a:r>
              <a:rPr lang="en-US" altLang="zh-TW" sz="2800" dirty="0" smtClean="0"/>
              <a:t>}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Copying Arrays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System class has an </a:t>
            </a:r>
            <a:r>
              <a:rPr lang="en-US" dirty="0" err="1" smtClean="0"/>
              <a:t>arraycopy</a:t>
            </a:r>
            <a:r>
              <a:rPr lang="en-US" dirty="0" smtClean="0"/>
              <a:t> method that you can use to efficiently copy data from one array into another</a:t>
            </a:r>
          </a:p>
          <a:p>
            <a:pPr lvl="1"/>
            <a:r>
              <a:rPr lang="en-US" dirty="0" smtClean="0"/>
              <a:t>public static void </a:t>
            </a:r>
            <a:r>
              <a:rPr lang="en-US" dirty="0" err="1" smtClean="0"/>
              <a:t>arraycopy</a:t>
            </a:r>
            <a:r>
              <a:rPr lang="en-US" dirty="0" smtClean="0"/>
              <a:t>(Object </a:t>
            </a:r>
            <a:r>
              <a:rPr lang="en-US" dirty="0" err="1" smtClean="0"/>
              <a:t>src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srcPos</a:t>
            </a:r>
            <a:r>
              <a:rPr lang="en-US" dirty="0" smtClean="0"/>
              <a:t>, Object </a:t>
            </a:r>
            <a:r>
              <a:rPr lang="en-US" dirty="0" err="1" smtClean="0"/>
              <a:t>dest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destPos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length)</a:t>
            </a:r>
          </a:p>
          <a:p>
            <a:r>
              <a:rPr lang="en-US" dirty="0" smtClean="0"/>
              <a:t>Of course, we can write a loop to do it by </a:t>
            </a:r>
            <a:r>
              <a:rPr lang="en-US" dirty="0" err="1" smtClean="0"/>
              <a:t>ourself</a:t>
            </a:r>
            <a:r>
              <a:rPr lang="en-US" dirty="0" smtClean="0"/>
              <a:t> 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class </a:t>
            </a:r>
            <a:r>
              <a:rPr lang="en-US" sz="2000" dirty="0" err="1" smtClean="0"/>
              <a:t>ArrayCopyDemo</a:t>
            </a:r>
            <a:r>
              <a:rPr lang="en-US" sz="2000" dirty="0" smtClean="0"/>
              <a:t> {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public static void main(String[] </a:t>
            </a:r>
            <a:r>
              <a:rPr lang="en-US" sz="2000" dirty="0" err="1" smtClean="0"/>
              <a:t>args</a:t>
            </a:r>
            <a:r>
              <a:rPr lang="en-US" sz="2000" dirty="0" smtClean="0"/>
              <a:t>) {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char[] </a:t>
            </a:r>
            <a:r>
              <a:rPr lang="en-US" sz="2000" dirty="0" err="1" smtClean="0"/>
              <a:t>copyFrom</a:t>
            </a:r>
            <a:r>
              <a:rPr lang="en-US" sz="2000" dirty="0" smtClean="0"/>
              <a:t> = { 'd', 'e', 'c', 'a', 'f', 'f', 'e', '</a:t>
            </a:r>
            <a:r>
              <a:rPr lang="en-US" sz="2000" dirty="0" err="1" smtClean="0"/>
              <a:t>i</a:t>
            </a:r>
            <a:r>
              <a:rPr lang="en-US" sz="2000" dirty="0" smtClean="0"/>
              <a:t>', 'n', 'a', 't', 'e', 'd' };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char[] </a:t>
            </a:r>
            <a:r>
              <a:rPr lang="en-US" sz="2000" dirty="0" err="1" smtClean="0"/>
              <a:t>copyTo</a:t>
            </a:r>
            <a:r>
              <a:rPr lang="en-US" sz="2000" dirty="0" smtClean="0"/>
              <a:t> = new char[7];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dirty="0" err="1" smtClean="0"/>
              <a:t>System.arraycopy</a:t>
            </a:r>
            <a:r>
              <a:rPr lang="en-US" sz="2000" dirty="0" smtClean="0"/>
              <a:t>(</a:t>
            </a:r>
            <a:r>
              <a:rPr lang="en-US" sz="2000" dirty="0" err="1" smtClean="0"/>
              <a:t>copyFrom</a:t>
            </a:r>
            <a:r>
              <a:rPr lang="en-US" sz="2000" dirty="0" smtClean="0"/>
              <a:t>, 2, </a:t>
            </a:r>
            <a:r>
              <a:rPr lang="en-US" sz="2000" dirty="0" err="1" smtClean="0"/>
              <a:t>copyTo</a:t>
            </a:r>
            <a:r>
              <a:rPr lang="en-US" sz="2000" dirty="0" smtClean="0"/>
              <a:t>, 0, 7);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(new String(</a:t>
            </a:r>
            <a:r>
              <a:rPr lang="en-US" sz="2000" dirty="0" err="1" smtClean="0"/>
              <a:t>copyTo</a:t>
            </a:r>
            <a:r>
              <a:rPr lang="en-US" sz="2000" dirty="0" smtClean="0"/>
              <a:t>));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} </a:t>
            </a:r>
          </a:p>
          <a:p>
            <a:pPr>
              <a:buNone/>
            </a:pPr>
            <a:r>
              <a:rPr lang="en-US" sz="2000" dirty="0" smtClean="0"/>
              <a:t>} </a:t>
            </a:r>
            <a:endParaRPr lang="zh-TW" alt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果實設計簡報範本">
  <a:themeElements>
    <a:clrScheme name="成熟K12_6 16">
      <a:dk1>
        <a:srgbClr val="000000"/>
      </a:dk1>
      <a:lt1>
        <a:srgbClr val="FFFFFF"/>
      </a:lt1>
      <a:dk2>
        <a:srgbClr val="3333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成熟K12_6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成熟K12_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成熟K12_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成熟K12_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成熟K12_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成熟K12_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成熟K12_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成熟K12_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成熟K12_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成熟K12_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成熟K12_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成熟K12_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成熟K12_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成熟K12_6 13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成熟K12_6 14">
        <a:dk1>
          <a:srgbClr val="000000"/>
        </a:dk1>
        <a:lt1>
          <a:srgbClr val="FFFFFF"/>
        </a:lt1>
        <a:dk2>
          <a:srgbClr val="CC00CC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成熟K12_6 15">
        <a:dk1>
          <a:srgbClr val="000000"/>
        </a:dk1>
        <a:lt1>
          <a:srgbClr val="FFFFFF"/>
        </a:lt1>
        <a:dk2>
          <a:srgbClr val="0099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成熟K12_6 16">
        <a:dk1>
          <a:srgbClr val="000000"/>
        </a:dk1>
        <a:lt1>
          <a:srgbClr val="FFFFFF"/>
        </a:lt1>
        <a:dk2>
          <a:srgbClr val="3333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果實設計簡報範本</Template>
  <TotalTime>36</TotalTime>
  <Words>324</Words>
  <Application>Microsoft Office PowerPoint</Application>
  <PresentationFormat>如螢幕大小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果實設計簡報範本</vt:lpstr>
      <vt:lpstr>Array</vt:lpstr>
      <vt:lpstr>Definition</vt:lpstr>
      <vt:lpstr>Note</vt:lpstr>
      <vt:lpstr>Examples</vt:lpstr>
      <vt:lpstr>Also objects</vt:lpstr>
      <vt:lpstr>Initialization</vt:lpstr>
      <vt:lpstr>Irregular Array</vt:lpstr>
      <vt:lpstr>Copying Arrays</vt:lpstr>
      <vt:lpstr>Example</vt:lpstr>
      <vt:lpstr>For more array operations</vt:lpstr>
      <vt:lpstr>Pitfall</vt:lpstr>
    </vt:vector>
  </TitlesOfParts>
  <Manager/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Array</dc:title>
  <dc:subject/>
  <dc:creator>Yoshi</dc:creator>
  <cp:keywords/>
  <dc:description/>
  <cp:lastModifiedBy>Yoshi</cp:lastModifiedBy>
  <cp:revision>10</cp:revision>
  <dcterms:created xsi:type="dcterms:W3CDTF">2009-04-01T05:42:01Z</dcterms:created>
  <dcterms:modified xsi:type="dcterms:W3CDTF">2009-04-06T03:59:52Z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TC011271051028</vt:lpwstr>
  </property>
</Properties>
</file>