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9"/>
  </p:notesMasterIdLst>
  <p:sldIdLst>
    <p:sldId id="345" r:id="rId2"/>
    <p:sldId id="380" r:id="rId3"/>
    <p:sldId id="381" r:id="rId4"/>
    <p:sldId id="382" r:id="rId5"/>
    <p:sldId id="383" r:id="rId6"/>
    <p:sldId id="384" r:id="rId7"/>
    <p:sldId id="38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98" autoAdjust="0"/>
  </p:normalViewPr>
  <p:slideViewPr>
    <p:cSldViewPr>
      <p:cViewPr varScale="1">
        <p:scale>
          <a:sx n="76" d="100"/>
          <a:sy n="76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B82F9-6590-474A-8CFA-03FD548983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B82F9-6590-474A-8CFA-03FD5489832F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E712776-79EE-4950-91AF-4A79F93C64F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3F0AB541-BC6B-4C78-9509-D73FE111C99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E1B963E-D206-46A7-99BF-197A4A2D090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84BB45B4-7773-4456-8704-D70536466BF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4C47D5CB-4472-4279-AFCC-9AA8C20FFB0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0E983AE3-87B4-429E-98E4-F312E9D1A7B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350AE32F-8CCE-48CA-BC6C-E6F0945EA30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D85936F-0823-4778-84AB-6CBC0E1F8E6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86050D62-6715-49C6-BF5C-6FA621B0636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072D348A-2F1D-42F6-BC66-26B6518DC84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DB9D-A316-410B-8F37-0225E6F408F9}" type="datetimeFigureOut">
              <a:rPr lang="zh-TW" altLang="en-US" smtClean="0"/>
              <a:pPr/>
              <a:t>2010/3/18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1-</a:t>
            </a:r>
            <a:fld id="{DA6B387F-7736-4043-8791-8368C14318E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ea typeface="新細明體" charset="-120"/>
              </a:rPr>
              <a:t>More Inheritance and LSP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CS340100, NTHU</a:t>
            </a:r>
          </a:p>
          <a:p>
            <a:r>
              <a:rPr lang="en-US" altLang="zh-TW" dirty="0" err="1" smtClean="0">
                <a:ea typeface="新細明體" charset="-120"/>
              </a:rPr>
              <a:t>Yoshi</a:t>
            </a:r>
            <a:endParaRPr lang="zh-TW" altLang="en-US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about Inheritance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Reuse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Q1: </a:t>
            </a:r>
            <a:r>
              <a:rPr lang="zh-TW" altLang="en-US" dirty="0" smtClean="0"/>
              <a:t>你有沒有程式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砍掉重練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的經驗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Q2: </a:t>
            </a:r>
            <a:r>
              <a:rPr lang="zh-TW" altLang="en-US" dirty="0" smtClean="0"/>
              <a:t>你有沒有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再造輪子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的經驗</a:t>
            </a:r>
            <a:r>
              <a:rPr lang="en-US" altLang="zh-TW" dirty="0" smtClean="0"/>
              <a:t>?</a:t>
            </a:r>
            <a:endParaRPr lang="en-US" altLang="zh-TW" dirty="0" smtClean="0"/>
          </a:p>
          <a:p>
            <a:r>
              <a:rPr lang="en-US" altLang="zh-TW" dirty="0" smtClean="0"/>
              <a:t>class Rectangle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Firstly, we only have this design, and the system was developed</a:t>
            </a:r>
            <a:endParaRPr lang="en-US" altLang="zh-TW" dirty="0" smtClean="0"/>
          </a:p>
          <a:p>
            <a:r>
              <a:rPr lang="en-US" altLang="zh-TW" dirty="0" smtClean="0"/>
              <a:t>class Square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Then, we have the requirement of Square, and we wrote a class Square</a:t>
            </a:r>
          </a:p>
          <a:p>
            <a:pPr lvl="1"/>
            <a:r>
              <a:rPr lang="en-US" altLang="zh-TW" dirty="0" smtClean="0"/>
              <a:t>Square </a:t>
            </a:r>
            <a:r>
              <a:rPr lang="en-US" altLang="zh-TW" dirty="0" smtClean="0"/>
              <a:t>“IS A” kind of </a:t>
            </a:r>
            <a:r>
              <a:rPr lang="en-US" altLang="zh-TW" dirty="0" smtClean="0"/>
              <a:t>rectangle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 Rectangle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Rectangle 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double</a:t>
            </a:r>
            <a:r>
              <a:rPr lang="en-US" dirty="0" smtClean="0"/>
              <a:t> width;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double</a:t>
            </a:r>
            <a:r>
              <a:rPr lang="en-US" dirty="0" smtClean="0"/>
              <a:t> height;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b="1" dirty="0" smtClean="0"/>
              <a:t>return</a:t>
            </a:r>
            <a:r>
              <a:rPr lang="en-US" dirty="0" smtClean="0"/>
              <a:t> height;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this.height</a:t>
            </a:r>
            <a:r>
              <a:rPr lang="en-US" dirty="0" smtClean="0"/>
              <a:t> = height;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getWidth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b="1" dirty="0" smtClean="0"/>
              <a:t>return</a:t>
            </a:r>
            <a:r>
              <a:rPr lang="en-US" dirty="0" smtClean="0"/>
              <a:t> width;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setWidth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width)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this.width</a:t>
            </a:r>
            <a:r>
              <a:rPr lang="en-US" dirty="0" smtClean="0"/>
              <a:t> = width;</a:t>
            </a:r>
            <a:br>
              <a:rPr lang="en-US" dirty="0" smtClean="0"/>
            </a:br>
            <a:r>
              <a:rPr lang="en-US" dirty="0" smtClean="0"/>
              <a:t>    }  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 Square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Square </a:t>
            </a:r>
            <a:r>
              <a:rPr lang="en-US" b="1" dirty="0" smtClean="0">
                <a:solidFill>
                  <a:srgbClr val="FF0000"/>
                </a:solidFill>
              </a:rPr>
              <a:t>extends</a:t>
            </a:r>
            <a:r>
              <a:rPr lang="en-US" dirty="0" smtClean="0">
                <a:solidFill>
                  <a:srgbClr val="FF0000"/>
                </a:solidFill>
              </a:rPr>
              <a:t> Rectangle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super.setHeight</a:t>
            </a:r>
            <a:r>
              <a:rPr lang="en-US" dirty="0" smtClean="0"/>
              <a:t>(height);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super.setWidth</a:t>
            </a:r>
            <a:r>
              <a:rPr lang="en-US" dirty="0" smtClean="0"/>
              <a:t>(height);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setWidth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width)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super.setHeight</a:t>
            </a:r>
            <a:r>
              <a:rPr lang="en-US" dirty="0" smtClean="0"/>
              <a:t>(width);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super.setWidth</a:t>
            </a:r>
            <a:r>
              <a:rPr lang="en-US" dirty="0" smtClean="0"/>
              <a:t>(width);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 Instance…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void g(Rectangle r) 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r.setWidth</a:t>
            </a:r>
            <a:r>
              <a:rPr lang="en-US" dirty="0" smtClean="0"/>
              <a:t>(5);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r.setHeight</a:t>
            </a:r>
            <a:r>
              <a:rPr lang="en-US" dirty="0" smtClean="0"/>
              <a:t>(4);</a:t>
            </a:r>
            <a:br>
              <a:rPr lang="en-US" dirty="0" smtClean="0"/>
            </a:br>
            <a:r>
              <a:rPr lang="en-US" dirty="0" smtClean="0"/>
              <a:t>    if (</a:t>
            </a:r>
            <a:r>
              <a:rPr lang="en-US" dirty="0" err="1" smtClean="0"/>
              <a:t>r.getWidth</a:t>
            </a:r>
            <a:r>
              <a:rPr lang="en-US" dirty="0" smtClean="0"/>
              <a:t>() * </a:t>
            </a:r>
            <a:r>
              <a:rPr lang="en-US" dirty="0" err="1" smtClean="0"/>
              <a:t>r.getHeight</a:t>
            </a:r>
            <a:r>
              <a:rPr lang="en-US" dirty="0" smtClean="0"/>
              <a:t>() != 20) {</a:t>
            </a:r>
            <a:br>
              <a:rPr lang="en-US" dirty="0" smtClean="0"/>
            </a:br>
            <a:r>
              <a:rPr lang="en-US" dirty="0" smtClean="0"/>
              <a:t>        throw new </a:t>
            </a:r>
            <a:r>
              <a:rPr lang="en-US" dirty="0" err="1" smtClean="0"/>
              <a:t>RuntimeException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//some other place</a:t>
            </a:r>
          </a:p>
          <a:p>
            <a:pPr>
              <a:buNone/>
            </a:pPr>
            <a:r>
              <a:rPr lang="en-US" dirty="0" smtClean="0"/>
              <a:t>Rectangle square = new Square();</a:t>
            </a:r>
          </a:p>
          <a:p>
            <a:pPr>
              <a:buNone/>
            </a:pPr>
            <a:r>
              <a:rPr lang="en-US" dirty="0" smtClean="0"/>
              <a:t>g(square);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Liskov</a:t>
            </a:r>
            <a:r>
              <a:rPr lang="en-US" dirty="0" smtClean="0"/>
              <a:t> Substitution Principle (LSP)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that use pointers or references to base classes must be able to use objects of derived classes </a:t>
            </a:r>
            <a:r>
              <a:rPr lang="en-US" b="1" i="1" dirty="0" smtClean="0"/>
              <a:t>without knowing it</a:t>
            </a:r>
          </a:p>
          <a:p>
            <a:r>
              <a:rPr lang="en-US" dirty="0" smtClean="0"/>
              <a:t>Very difficult problem!!</a:t>
            </a:r>
          </a:p>
          <a:p>
            <a:pPr lvl="1"/>
            <a:r>
              <a:rPr lang="en-US" dirty="0" smtClean="0"/>
              <a:t>Further study: </a:t>
            </a:r>
            <a:r>
              <a:rPr lang="en-US" b="1" i="1" dirty="0" smtClean="0"/>
              <a:t>OOAD</a:t>
            </a:r>
          </a:p>
          <a:p>
            <a:pPr lvl="1"/>
            <a:r>
              <a:rPr lang="en-US" dirty="0" smtClean="0"/>
              <a:t>Software design principals</a:t>
            </a:r>
          </a:p>
          <a:p>
            <a:pPr lvl="2"/>
            <a:r>
              <a:rPr lang="en-US" dirty="0" smtClean="0"/>
              <a:t>Please </a:t>
            </a:r>
            <a:r>
              <a:rPr lang="en-US" dirty="0" err="1" smtClean="0"/>
              <a:t>google</a:t>
            </a:r>
            <a:r>
              <a:rPr lang="en-US" dirty="0" smtClean="0"/>
              <a:t> it if you are interested in it</a:t>
            </a:r>
          </a:p>
          <a:p>
            <a:pPr lvl="2"/>
            <a:r>
              <a:rPr lang="en-US" dirty="0" smtClean="0"/>
              <a:t>One of the principals</a:t>
            </a:r>
          </a:p>
          <a:p>
            <a:pPr lvl="3"/>
            <a:r>
              <a:rPr lang="en-US" b="1" i="1" dirty="0" smtClean="0"/>
              <a:t>Prefer Composition over inheritance</a:t>
            </a:r>
          </a:p>
          <a:p>
            <a:pPr lvl="3"/>
            <a:r>
              <a:rPr lang="en-US" dirty="0" smtClean="0"/>
              <a:t>Why? Can you give an example?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altLang="zh-TW" sz="3600" dirty="0" smtClean="0"/>
              <a:t>Delegation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7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24325"/>
            <a:ext cx="3762375" cy="2295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048125"/>
            <a:ext cx="339090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600200"/>
            <a:ext cx="2019300" cy="170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1600200" y="3657600"/>
            <a:ext cx="160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>
                <a:latin typeface="+mn-lt"/>
              </a:rPr>
              <a:t>Inheritance</a:t>
            </a:r>
            <a:endParaRPr lang="zh-TW" altLang="en-US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172200" y="3581400"/>
            <a:ext cx="1691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Aggregation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178</Words>
  <Application>Microsoft Office PowerPoint</Application>
  <PresentationFormat>如螢幕大小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More Inheritance and LSP</vt:lpstr>
      <vt:lpstr>More about Inheritance</vt:lpstr>
      <vt:lpstr>Class Rectangle</vt:lpstr>
      <vt:lpstr>Class Square</vt:lpstr>
      <vt:lpstr>For Instance…</vt:lpstr>
      <vt:lpstr>Liskov Substitution Principle (LSP)</vt:lpstr>
      <vt:lpstr>Delegation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yoshi</dc:creator>
  <cp:lastModifiedBy>yoshi</cp:lastModifiedBy>
  <cp:revision>136</cp:revision>
  <dcterms:created xsi:type="dcterms:W3CDTF">2003-08-01T12:29:19Z</dcterms:created>
  <dcterms:modified xsi:type="dcterms:W3CDTF">2010-03-17T18:14:08Z</dcterms:modified>
</cp:coreProperties>
</file>