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186034-84F3-4712-A544-1B2118307E1E}" type="datetimeFigureOut">
              <a:rPr lang="zh-TW" altLang="en-US" smtClean="0"/>
              <a:pPr/>
              <a:t>2010/3/25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C5D522-FC67-4C88-A917-055DABE1976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4.2/docs/api/java/lang/Comparable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j2se/1.4.2/docs/api/java/util/Arrays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Lab1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Preface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389120"/>
          </a:xfrm>
        </p:spPr>
        <p:txBody>
          <a:bodyPr/>
          <a:lstStyle/>
          <a:p>
            <a:r>
              <a:rPr lang="en-US" altLang="zh-TW" dirty="0" smtClean="0"/>
              <a:t>The goal of this lab is to calculate and compare the area of Circle, Rectangle and Square</a:t>
            </a:r>
          </a:p>
          <a:p>
            <a:r>
              <a:rPr lang="en-US" altLang="zh-TW" dirty="0" smtClean="0"/>
              <a:t>In this lab, you need to write 5 classes: </a:t>
            </a:r>
            <a:r>
              <a:rPr lang="en-US" altLang="zh-TW" dirty="0" err="1" smtClean="0"/>
              <a:t>AreaCalculator</a:t>
            </a:r>
            <a:r>
              <a:rPr lang="en-US" altLang="zh-TW" dirty="0" smtClean="0"/>
              <a:t>, Shape, Circle, Rectangle and Square as the UML shows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UML</a:t>
            </a:r>
            <a:endParaRPr lang="zh-TW" altLang="en-US" dirty="0"/>
          </a:p>
        </p:txBody>
      </p:sp>
      <p:pic>
        <p:nvPicPr>
          <p:cNvPr id="7" name="內容版面配置區 6" descr="lab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06" y="1500174"/>
            <a:ext cx="8991127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Homework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5804" y="1500174"/>
            <a:ext cx="8229600" cy="4786346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Class Shape</a:t>
            </a:r>
          </a:p>
          <a:p>
            <a:pPr lvl="1"/>
            <a:r>
              <a:rPr lang="en-US" altLang="zh-TW" dirty="0" smtClean="0"/>
              <a:t>is an </a:t>
            </a:r>
            <a:r>
              <a:rPr lang="en-US" altLang="zh-TW" dirty="0" smtClean="0">
                <a:solidFill>
                  <a:srgbClr val="FF0000"/>
                </a:solidFill>
              </a:rPr>
              <a:t>abstract</a:t>
            </a:r>
            <a:r>
              <a:rPr lang="en-US" altLang="zh-TW" dirty="0" smtClean="0"/>
              <a:t> class and implements interface </a:t>
            </a:r>
            <a:r>
              <a:rPr lang="en-US" altLang="zh-TW" dirty="0" smtClean="0">
                <a:solidFill>
                  <a:srgbClr val="FF0000"/>
                </a:solidFill>
                <a:hlinkClick r:id="rId2"/>
              </a:rPr>
              <a:t>Comparable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includes abstract methods </a:t>
            </a:r>
            <a:r>
              <a:rPr lang="en-US" altLang="zh-TW" dirty="0" err="1" smtClean="0"/>
              <a:t>getArea</a:t>
            </a:r>
            <a:r>
              <a:rPr lang="en-US" altLang="zh-TW" dirty="0" smtClean="0"/>
              <a:t>() and </a:t>
            </a:r>
            <a:r>
              <a:rPr lang="en-US" altLang="zh-TW" dirty="0" err="1" smtClean="0"/>
              <a:t>toString</a:t>
            </a:r>
            <a:r>
              <a:rPr lang="en-US" altLang="zh-TW" dirty="0" smtClean="0"/>
              <a:t> and overridden methods equals() and implement </a:t>
            </a:r>
            <a:r>
              <a:rPr lang="en-US" altLang="zh-TW" dirty="0" err="1" smtClean="0">
                <a:hlinkClick r:id="rId2"/>
              </a:rPr>
              <a:t>compareTo</a:t>
            </a:r>
            <a:r>
              <a:rPr lang="en-US" altLang="zh-TW" dirty="0" smtClean="0">
                <a:hlinkClick r:id="rId2"/>
              </a:rPr>
              <a:t>()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equals()</a:t>
            </a:r>
          </a:p>
          <a:p>
            <a:pPr lvl="2"/>
            <a:r>
              <a:rPr lang="en-US" altLang="zh-TW" dirty="0" smtClean="0"/>
              <a:t>if the two shapes have the same area, they are equal</a:t>
            </a:r>
          </a:p>
          <a:p>
            <a:pPr lvl="2"/>
            <a:r>
              <a:rPr lang="en-US" altLang="zh-TW" dirty="0" smtClean="0"/>
              <a:t>use </a:t>
            </a:r>
            <a:r>
              <a:rPr lang="en-US" altLang="zh-TW" dirty="0" err="1" smtClean="0"/>
              <a:t>getArea</a:t>
            </a:r>
            <a:r>
              <a:rPr lang="en-US" altLang="zh-TW" dirty="0" smtClean="0"/>
              <a:t>() to identify whether the two shapes have the same area in equals().</a:t>
            </a:r>
          </a:p>
          <a:p>
            <a:pPr lvl="1"/>
            <a:r>
              <a:rPr lang="en-US" altLang="zh-TW" dirty="0" err="1" smtClean="0"/>
              <a:t>compareTo</a:t>
            </a:r>
            <a:r>
              <a:rPr lang="en-US" altLang="zh-TW" dirty="0" smtClean="0"/>
              <a:t>()</a:t>
            </a:r>
          </a:p>
          <a:p>
            <a:pPr lvl="2"/>
            <a:r>
              <a:rPr lang="en-US" altLang="zh-TW" dirty="0" smtClean="0"/>
              <a:t>if A’s area is large than B’s area, A is greater than B</a:t>
            </a:r>
          </a:p>
          <a:p>
            <a:pPr lvl="2"/>
            <a:r>
              <a:rPr lang="en-US" altLang="zh-TW" dirty="0" smtClean="0"/>
              <a:t>use </a:t>
            </a:r>
            <a:r>
              <a:rPr lang="en-US" altLang="zh-TW" dirty="0" err="1" smtClean="0"/>
              <a:t>getArea</a:t>
            </a:r>
            <a:r>
              <a:rPr lang="en-US" altLang="zh-TW" dirty="0" smtClean="0"/>
              <a:t>() </a:t>
            </a:r>
          </a:p>
          <a:p>
            <a:pPr lvl="1">
              <a:buNone/>
            </a:pPr>
            <a:endParaRPr lang="en-US" altLang="zh-TW" dirty="0" smtClean="0"/>
          </a:p>
          <a:p>
            <a:pPr lvl="1"/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Homework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500174"/>
            <a:ext cx="8215370" cy="485778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Circle, Rectangle &amp; Square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The three classes need to extend Shape and implement </a:t>
            </a:r>
            <a:r>
              <a:rPr lang="en-US" altLang="zh-TW" dirty="0" err="1" smtClean="0"/>
              <a:t>getArea</a:t>
            </a:r>
            <a:r>
              <a:rPr lang="en-US" altLang="zh-TW" dirty="0" smtClean="0"/>
              <a:t>() and </a:t>
            </a:r>
            <a:r>
              <a:rPr lang="en-US" altLang="zh-TW" dirty="0" err="1" smtClean="0"/>
              <a:t>toString</a:t>
            </a:r>
            <a:r>
              <a:rPr lang="en-US" altLang="zh-TW" dirty="0" smtClean="0"/>
              <a:t>().</a:t>
            </a:r>
          </a:p>
          <a:p>
            <a:pPr lvl="1"/>
            <a:r>
              <a:rPr lang="en-US" altLang="zh-TW" dirty="0" err="1" smtClean="0"/>
              <a:t>toString</a:t>
            </a:r>
            <a:r>
              <a:rPr lang="en-US" altLang="zh-TW" dirty="0" smtClean="0"/>
              <a:t>()</a:t>
            </a:r>
          </a:p>
          <a:p>
            <a:pPr lvl="2"/>
            <a:r>
              <a:rPr lang="en-US" altLang="zh-TW" dirty="0" smtClean="0"/>
              <a:t>return the string like “I am Square and the area is 100.”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Homework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00174"/>
            <a:ext cx="8401080" cy="4786346"/>
          </a:xfrm>
        </p:spPr>
        <p:txBody>
          <a:bodyPr>
            <a:normAutofit/>
          </a:bodyPr>
          <a:lstStyle/>
          <a:p>
            <a:r>
              <a:rPr lang="en-US" altLang="zh-TW" dirty="0" err="1" smtClean="0"/>
              <a:t>AreaCalculator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goal of </a:t>
            </a:r>
            <a:r>
              <a:rPr lang="en-US" altLang="zh-TW" dirty="0" err="1" smtClean="0"/>
              <a:t>AreaCalculator</a:t>
            </a:r>
            <a:r>
              <a:rPr lang="en-US" altLang="zh-TW" dirty="0" smtClean="0"/>
              <a:t> is used to calculate and compare the area of shapes.</a:t>
            </a:r>
            <a:endParaRPr lang="zh-TW" altLang="zh-TW" dirty="0" smtClean="0"/>
          </a:p>
          <a:p>
            <a:pPr lvl="1"/>
            <a:r>
              <a:rPr lang="en-US" altLang="zh-TW" dirty="0" smtClean="0"/>
              <a:t>overload methods </a:t>
            </a:r>
            <a:r>
              <a:rPr lang="en-US" altLang="zh-TW" dirty="0" err="1" smtClean="0"/>
              <a:t>sumOfArea</a:t>
            </a:r>
            <a:r>
              <a:rPr lang="en-US" altLang="zh-TW" dirty="0" smtClean="0"/>
              <a:t>() to add the area of two shapes and three shapes.</a:t>
            </a:r>
          </a:p>
          <a:p>
            <a:pPr lvl="2"/>
            <a:r>
              <a:rPr lang="en-US" altLang="zh-TW" dirty="0" err="1" smtClean="0"/>
              <a:t>sumOfArea</a:t>
            </a:r>
            <a:r>
              <a:rPr lang="en-US" altLang="zh-TW" dirty="0" smtClean="0"/>
              <a:t>(Shape s1,Shape s2), </a:t>
            </a:r>
          </a:p>
          <a:p>
            <a:pPr lvl="2"/>
            <a:r>
              <a:rPr lang="en-US" altLang="zh-TW" dirty="0" err="1" smtClean="0"/>
              <a:t>sumOfArea</a:t>
            </a:r>
            <a:r>
              <a:rPr lang="en-US" altLang="zh-TW" dirty="0" smtClean="0"/>
              <a:t>(Shape s1,Shape s2,Shape s3) </a:t>
            </a:r>
          </a:p>
          <a:p>
            <a:pPr lvl="1"/>
            <a:r>
              <a:rPr lang="en-US" altLang="zh-TW" dirty="0" smtClean="0"/>
              <a:t>sort </a:t>
            </a:r>
            <a:r>
              <a:rPr lang="en-US" altLang="zh-TW" dirty="0" smtClean="0"/>
              <a:t>shapes by the area</a:t>
            </a:r>
          </a:p>
          <a:p>
            <a:pPr lvl="2"/>
            <a:r>
              <a:rPr lang="en-US" altLang="zh-TW" dirty="0" smtClean="0"/>
              <a:t>use </a:t>
            </a:r>
            <a:r>
              <a:rPr lang="en-US" altLang="zh-TW" dirty="0" err="1" smtClean="0">
                <a:hlinkClick r:id="rId2"/>
              </a:rPr>
              <a:t>java.util.Arrays.sort</a:t>
            </a:r>
            <a:r>
              <a:rPr lang="en-US" altLang="zh-TW" dirty="0" smtClean="0">
                <a:hlinkClick r:id="rId2"/>
              </a:rPr>
              <a:t>(shapes) </a:t>
            </a:r>
            <a:r>
              <a:rPr lang="en-US" altLang="zh-TW" dirty="0" smtClean="0"/>
              <a:t>to sort the shapes</a:t>
            </a:r>
          </a:p>
          <a:p>
            <a:pPr lvl="1"/>
            <a:r>
              <a:rPr lang="en-US" altLang="zh-TW" dirty="0" smtClean="0"/>
              <a:t>use </a:t>
            </a:r>
            <a:r>
              <a:rPr lang="en-US" altLang="zh-TW" dirty="0" smtClean="0">
                <a:solidFill>
                  <a:srgbClr val="FF0000"/>
                </a:solidFill>
              </a:rPr>
              <a:t>Singleton</a:t>
            </a:r>
            <a:r>
              <a:rPr lang="en-US" altLang="zh-TW" dirty="0" smtClean="0"/>
              <a:t> pattern</a:t>
            </a:r>
          </a:p>
          <a:p>
            <a:pPr lvl="2"/>
            <a:r>
              <a:rPr lang="en-US" altLang="zh-TW" dirty="0" smtClean="0"/>
              <a:t>Refer to attached file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Homework Requirements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1406" y="1357298"/>
            <a:ext cx="8929718" cy="4389120"/>
          </a:xfrm>
        </p:spPr>
        <p:txBody>
          <a:bodyPr/>
          <a:lstStyle/>
          <a:p>
            <a:r>
              <a:rPr lang="en-US" altLang="zh-TW" dirty="0" smtClean="0"/>
              <a:t>The partial content of main method, but it is not completed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" y="1871686"/>
            <a:ext cx="813435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Note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Please use package</a:t>
            </a:r>
          </a:p>
          <a:p>
            <a:pPr lvl="1"/>
            <a:r>
              <a:rPr lang="en-US" altLang="zh-TW" dirty="0" smtClean="0"/>
              <a:t>Package name is cs340100.lab1 (if you don’t use package, 20 points deduction) </a:t>
            </a:r>
          </a:p>
          <a:p>
            <a:r>
              <a:rPr lang="en-US" altLang="zh-TW" dirty="0" smtClean="0"/>
              <a:t>Please pack all the files into a StudentID_lab1_version.zip</a:t>
            </a:r>
          </a:p>
          <a:p>
            <a:pPr lvl="1"/>
            <a:r>
              <a:rPr lang="en-US" altLang="zh-TW" dirty="0" smtClean="0"/>
              <a:t>Ex: 9862101_lab1_v1.zip</a:t>
            </a:r>
          </a:p>
          <a:p>
            <a:r>
              <a:rPr lang="en-US" altLang="zh-TW" dirty="0" smtClean="0"/>
              <a:t>Deadline: 2010/04/08 </a:t>
            </a:r>
          </a:p>
          <a:p>
            <a:r>
              <a:rPr lang="en-US" altLang="zh-TW" dirty="0" smtClean="0"/>
              <a:t>Mail to CS340100@gmail.com</a:t>
            </a:r>
          </a:p>
          <a:p>
            <a:pPr lvl="1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162</TotalTime>
  <Words>272</Words>
  <Application>Microsoft Office PowerPoint</Application>
  <PresentationFormat>如螢幕大小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流線</vt:lpstr>
      <vt:lpstr>Java Lab1</vt:lpstr>
      <vt:lpstr>Preface</vt:lpstr>
      <vt:lpstr>UML</vt:lpstr>
      <vt:lpstr>Homework Requirements</vt:lpstr>
      <vt:lpstr>Homework Requirements</vt:lpstr>
      <vt:lpstr>Homework Requirements</vt:lpstr>
      <vt:lpstr>Homework Requirements</vt:lpstr>
      <vt:lpstr>Note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Lab1</dc:title>
  <dc:creator>ujrp</dc:creator>
  <cp:lastModifiedBy>ujrp</cp:lastModifiedBy>
  <cp:revision>19</cp:revision>
  <dcterms:created xsi:type="dcterms:W3CDTF">2010-03-24T15:13:18Z</dcterms:created>
  <dcterms:modified xsi:type="dcterms:W3CDTF">2010-03-25T06:13:45Z</dcterms:modified>
</cp:coreProperties>
</file>