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sldIdLst>
    <p:sldId id="256" r:id="rId3"/>
    <p:sldId id="262" r:id="rId4"/>
    <p:sldId id="257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</p14:sldIdLst>
        </p14:section>
        <p14:section name="設計、加深他人印象、共同合作" id="{B9B51309-D148-4332-87C2-07BE32FBCA3B}">
          <p14:sldIdLst>
            <p14:sldId id="262"/>
            <p14:sldId id="257"/>
            <p14:sldId id="264"/>
          </p14:sldIdLst>
        </p14:section>
        <p14:section name="深入瞭解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280" autoAdjust="0"/>
  </p:normalViewPr>
  <p:slideViewPr>
    <p:cSldViewPr snapToGrid="0">
      <p:cViewPr varScale="1">
        <p:scale>
          <a:sx n="87" d="100"/>
          <a:sy n="87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2014/6/7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dirty="0" smtClean="0"/>
              <a:t>在 </a:t>
            </a:r>
            <a:r>
              <a:rPr lang="zh-TW" baseline="0" dirty="0" smtClean="0"/>
              <a:t>[投影片放映] 模式中，按一下箭頭即可進入 PowerPoint 快速入門中心。</a:t>
            </a:r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0">
              <a:defRPr lang="zh-TW" sz="5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TW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0">
              <a:defRPr lang="zh-TW" sz="48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2014/6/7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Normal Distribution</a:t>
            </a:r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副標題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p.d.f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.  f(x)=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altLang="zh-TW" i="1" smtClean="0">
                        <a:latin typeface="Cambria Math" panose="02040503050406030204" pitchFamily="18" charset="0"/>
                        <a:ea typeface="Microsoft JhengHei UI" panose="020B06040305040402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𝑢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 /2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,  -∞&lt;x&lt;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∞</a:t>
                </a: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Normal Distribution  X~N(u,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E(X)=u  and  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Var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𝑠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Moment-Generating Function  M</a:t>
                </a:r>
                <a:r>
                  <a:rPr lang="en-US" altLang="zh-TW" baseline="-250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(t)=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𝑢𝑡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+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Microsoft JhengHei UI" panose="020B0604030504040204" pitchFamily="34" charset="-12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Microsoft JhengHei UI" panose="020B0604030504040204" pitchFamily="34" charset="-12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altLang="zh-TW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endParaRPr lang="en-US" alt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X=-8:0.1:8;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Y1=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normpdf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(X,0,1);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Y2=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normpdf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(X,0,1.5);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Y3=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normpdf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(X,0,2);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Y4=</a:t>
                </a:r>
                <a:r>
                  <a:rPr lang="en-US" altLang="zh-TW" dirty="0" err="1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normpdf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(X,0,3);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plot(X,Y1,’m-’,X,Y2,’g-’,X,Y3,’b-’,X,Y4,’r-’);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l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egend(‘N(0,1)’, ’N(0,2.25)’, ’N(0,4)’, ’N(0,9</a:t>
                </a: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)’)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Title(‘Normal Distribution: N(u,s^2)’)</a:t>
                </a:r>
                <a:endParaRPr lang="zh-TW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副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70162"/>
            <a:ext cx="6019801" cy="4506801"/>
          </a:xfr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設計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一開始，您可以存取美觀的寬螢幕佈景主題，這些主題很容易就能變更，以配合您的個人風格。每個佈景主題都隨附可供您混合搭配的多種色彩變化。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[合併圖案] 以及色彩調配的 [色彩選擇工具] 等新功能，讓您的設計有無限新可能。</a:t>
            </a:r>
          </a:p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使用對齊輔助線和智慧型輔助線，即可立刻將您的版面配置、照片和圖表完美對齊。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96" y="4833206"/>
            <a:ext cx="2558599" cy="1440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29" y="4833206"/>
            <a:ext cx="2558599" cy="14401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8" y="1729203"/>
            <a:ext cx="5267610" cy="29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加深他人印象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093884" cy="4433752"/>
          </a:xfrm>
        </p:spPr>
        <p:txBody>
          <a:bodyPr>
            <a:normAutofit/>
          </a:bodyPr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改良的 [簡報者檢視畫面] 有能讓您隨時掌握狀況的新工具。新的自動延伸功能會為您立即套用適當的設定，讓您專注於說明，而不需費心留意展示過程。</a:t>
            </a:r>
          </a:p>
          <a:p>
            <a:endParaRPr lang="zh-TW" sz="105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投影片縮放 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：協助使觀眾專注於您的想法。只要按一下就能放大縮小特定圖表或圖形。</a:t>
            </a:r>
          </a:p>
          <a:p>
            <a:endParaRPr lang="zh-TW" sz="110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lvl="1"/>
            <a:r>
              <a:rPr lang="zh-TW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投影片導覽</a:t>
            </a:r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：此功能可以讓使用者在不離開 [投影片放映] 檢視的情況下，以視覺化方式瀏覽其他投影片。您的觀眾只會看到您目前展示的投影片。</a:t>
            </a: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zh-TW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35" y="4525590"/>
            <a:ext cx="4036895" cy="1622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28" y="1840906"/>
            <a:ext cx="40132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共同合作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與他人從不同的個人電腦同時編輯，並以改良的註解功能交談。 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線上共用很簡單。即使您的觀眾沒有 PowerPoint，也可以使用 [線上展示] 功能將內容投射到其瀏覽器。</a:t>
            </a:r>
          </a:p>
          <a:p>
            <a:r>
              <a:rPr lang="zh-TW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您可以使用電腦上的 PowerPoint 或透過 PowerPoint Web App，從不同位置與他人同時工作。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10" y="2029619"/>
            <a:ext cx="60102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622799" cy="2187227"/>
          </a:xfrm>
        </p:spPr>
        <p:txBody>
          <a:bodyPr/>
          <a:lstStyle/>
          <a:p>
            <a:r>
              <a:rPr lang="zh-TW" sz="4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PowerPoint 2013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28267" y="2402237"/>
            <a:ext cx="5859506" cy="2187226"/>
          </a:xfrm>
        </p:spPr>
        <p:txBody>
          <a:bodyPr>
            <a:noAutofit/>
          </a:bodyPr>
          <a:lstStyle/>
          <a:p>
            <a:r>
              <a:rPr 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使用先進的簡報工具，以直覺方式設計美觀的簡報、輕鬆共用並與他人共同合作，同時呈現專業表現。</a:t>
            </a:r>
          </a:p>
        </p:txBody>
      </p:sp>
      <p:sp>
        <p:nvSpPr>
          <p:cNvPr id="8" name="手繪多邊形 7">
            <a:hlinkClick r:id="rId3" tooltip="深入瞭解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2">
            <a:hlinkClick r:id="rId3" tooltip="深入瞭解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sz="1800" dirty="0">
                <a:solidFill>
                  <a:srgbClr val="DD462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在 PowerPoint 快速入門中心深入瞭解更多功能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466022" y="6477369"/>
            <a:ext cx="2963979" cy="298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TW" sz="1200">
                <a:solidFill>
                  <a:srgbClr val="D24726">
                    <a:alpha val="37000"/>
                  </a:srgb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(在 [投影片放映] 模式中按一下箭頭)</a:t>
            </a:r>
          </a:p>
          <a:p>
            <a:endParaRPr lang="zh-TW" sz="1200">
              <a:solidFill>
                <a:srgbClr val="D24726">
                  <a:alpha val="37000"/>
                </a:srgb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</Template>
  <TotalTime>0</TotalTime>
  <Words>351</Words>
  <Application>Microsoft Office PowerPoint</Application>
  <PresentationFormat>寬螢幕</PresentationFormat>
  <Paragraphs>35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3" baseType="lpstr">
      <vt:lpstr>Microsoft JhengHei UI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Normal Distribution</vt:lpstr>
      <vt:lpstr>設計</vt:lpstr>
      <vt:lpstr>加深他人印象</vt:lpstr>
      <vt:lpstr>共同合作</vt:lpstr>
      <vt:lpstr>PowerPoint 2013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2014-05-30T15:52:47Z</dcterms:created>
  <dcterms:modified xsi:type="dcterms:W3CDTF">2014-06-07T08:20:25Z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