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711950" cy="9832975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6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4FD7E-8F33-497C-8D27-5DDBBAA8D0FB}" type="datetimeFigureOut">
              <a:rPr lang="zh-TW" altLang="en-US" smtClean="0"/>
              <a:t>2019/2/21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D2743-190F-4FFF-AD84-D55D619AC7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8201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4FD7E-8F33-497C-8D27-5DDBBAA8D0FB}" type="datetimeFigureOut">
              <a:rPr lang="zh-TW" altLang="en-US" smtClean="0"/>
              <a:t>2019/2/21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D2743-190F-4FFF-AD84-D55D619AC7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0740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4FD7E-8F33-497C-8D27-5DDBBAA8D0FB}" type="datetimeFigureOut">
              <a:rPr lang="zh-TW" altLang="en-US" smtClean="0"/>
              <a:t>2019/2/21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D2743-190F-4FFF-AD84-D55D619AC7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8595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4FD7E-8F33-497C-8D27-5DDBBAA8D0FB}" type="datetimeFigureOut">
              <a:rPr lang="zh-TW" altLang="en-US" smtClean="0"/>
              <a:t>2019/2/21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D2743-190F-4FFF-AD84-D55D619AC7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3935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4FD7E-8F33-497C-8D27-5DDBBAA8D0FB}" type="datetimeFigureOut">
              <a:rPr lang="zh-TW" altLang="en-US" smtClean="0"/>
              <a:t>2019/2/21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D2743-190F-4FFF-AD84-D55D619AC7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9426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4FD7E-8F33-497C-8D27-5DDBBAA8D0FB}" type="datetimeFigureOut">
              <a:rPr lang="zh-TW" altLang="en-US" smtClean="0"/>
              <a:t>2019/2/21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D2743-190F-4FFF-AD84-D55D619AC7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028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4FD7E-8F33-497C-8D27-5DDBBAA8D0FB}" type="datetimeFigureOut">
              <a:rPr lang="zh-TW" altLang="en-US" smtClean="0"/>
              <a:t>2019/2/21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D2743-190F-4FFF-AD84-D55D619AC7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825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4FD7E-8F33-497C-8D27-5DDBBAA8D0FB}" type="datetimeFigureOut">
              <a:rPr lang="zh-TW" altLang="en-US" smtClean="0"/>
              <a:t>2019/2/21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D2743-190F-4FFF-AD84-D55D619AC7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5298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4FD7E-8F33-497C-8D27-5DDBBAA8D0FB}" type="datetimeFigureOut">
              <a:rPr lang="zh-TW" altLang="en-US" smtClean="0"/>
              <a:t>2019/2/21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D2743-190F-4FFF-AD84-D55D619AC7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620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4FD7E-8F33-497C-8D27-5DDBBAA8D0FB}" type="datetimeFigureOut">
              <a:rPr lang="zh-TW" altLang="en-US" smtClean="0"/>
              <a:t>2019/2/21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D2743-190F-4FFF-AD84-D55D619AC7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1455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4FD7E-8F33-497C-8D27-5DDBBAA8D0FB}" type="datetimeFigureOut">
              <a:rPr lang="zh-TW" altLang="en-US" smtClean="0"/>
              <a:t>2019/2/21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D2743-190F-4FFF-AD84-D55D619AC7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37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4FD7E-8F33-497C-8D27-5DDBBAA8D0FB}" type="datetimeFigureOut">
              <a:rPr lang="zh-TW" altLang="en-US" smtClean="0"/>
              <a:t>2019/2/21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2D2743-190F-4FFF-AD84-D55D619AC7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0902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347336"/>
            <a:ext cx="10515600" cy="1325563"/>
          </a:xfrm>
        </p:spPr>
        <p:txBody>
          <a:bodyPr/>
          <a:lstStyle/>
          <a:p>
            <a:r>
              <a:rPr lang="en-US" altLang="zh-TW" dirty="0" smtClean="0">
                <a:solidFill>
                  <a:srgbClr val="0000CC"/>
                </a:solidFill>
              </a:rPr>
              <a:t>Display of Multiple Images on a Single Sheet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en-US" altLang="zh-TW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m=512</a:t>
            </a:r>
            <a:r>
              <a:rPr lang="en-US" altLang="zh-TW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n=512;</a:t>
            </a:r>
          </a:p>
          <a:p>
            <a:r>
              <a:rPr lang="en-US" altLang="zh-TW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subplot(1,2,1</a:t>
            </a:r>
            <a:r>
              <a:rPr lang="en-US" altLang="zh-TW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altLang="zh-TW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set(</a:t>
            </a:r>
            <a:r>
              <a:rPr lang="en-US" altLang="zh-TW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gca</a:t>
            </a:r>
            <a:r>
              <a:rPr lang="en-US" altLang="zh-TW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,'</a:t>
            </a:r>
            <a:r>
              <a:rPr lang="en-US" altLang="zh-TW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unit','inch','position</a:t>
            </a:r>
            <a:r>
              <a:rPr lang="en-US" altLang="zh-TW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',[0.5 2.1, 2.0, 2.0]);</a:t>
            </a:r>
          </a:p>
          <a:p>
            <a:r>
              <a:rPr lang="en-US" altLang="zh-TW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fin=</a:t>
            </a:r>
            <a:r>
              <a:rPr lang="en-US" altLang="zh-TW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fopen</a:t>
            </a:r>
            <a:r>
              <a:rPr lang="en-US" altLang="zh-TW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('</a:t>
            </a:r>
            <a:r>
              <a:rPr lang="en-US" altLang="zh-TW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mandrill.raw','r</a:t>
            </a:r>
            <a:r>
              <a:rPr lang="en-US" altLang="zh-TW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r>
              <a:rPr lang="en-US" altLang="zh-TW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X=</a:t>
            </a:r>
            <a:r>
              <a:rPr lang="en-US" altLang="zh-TW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fread</a:t>
            </a:r>
            <a:r>
              <a:rPr lang="en-US" altLang="zh-TW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(fin</a:t>
            </a:r>
            <a:r>
              <a:rPr lang="en-US" altLang="zh-TW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m*n, 'uint8</a:t>
            </a:r>
            <a:r>
              <a:rPr lang="en-US" altLang="zh-TW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=&gt;uint8'); </a:t>
            </a:r>
            <a:r>
              <a:rPr lang="en-US" altLang="zh-TW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fclose</a:t>
            </a:r>
            <a:r>
              <a:rPr lang="en-US" altLang="zh-TW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(fin);</a:t>
            </a:r>
          </a:p>
          <a:p>
            <a:r>
              <a:rPr lang="en-US" altLang="zh-TW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Y=reshape(</a:t>
            </a:r>
            <a:r>
              <a:rPr lang="en-US" altLang="zh-TW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X,m,n</a:t>
            </a:r>
            <a:r>
              <a:rPr lang="en-US" altLang="zh-TW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Z=Y';</a:t>
            </a:r>
          </a:p>
          <a:p>
            <a:r>
              <a:rPr lang="en-US" altLang="zh-TW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imshow</a:t>
            </a:r>
            <a:r>
              <a:rPr lang="en-US" altLang="zh-TW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(Z)</a:t>
            </a:r>
          </a:p>
          <a:p>
            <a:r>
              <a:rPr lang="en-US" altLang="zh-TW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title('Mandrill (512\times512)')</a:t>
            </a:r>
          </a:p>
          <a:p>
            <a:r>
              <a:rPr lang="en-US" altLang="zh-TW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subplot(1,2,2</a:t>
            </a:r>
            <a:r>
              <a:rPr lang="en-US" altLang="zh-TW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altLang="zh-TW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set(</a:t>
            </a:r>
            <a:r>
              <a:rPr lang="en-US" altLang="zh-TW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gca</a:t>
            </a:r>
            <a:r>
              <a:rPr lang="en-US" altLang="zh-TW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,'</a:t>
            </a:r>
            <a:r>
              <a:rPr lang="en-US" altLang="zh-TW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unit','inch','position</a:t>
            </a:r>
            <a:r>
              <a:rPr lang="en-US" altLang="zh-TW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',[2.7, 2.1, </a:t>
            </a:r>
            <a:r>
              <a:rPr lang="en-US" altLang="zh-TW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6.25, 4.6875]);</a:t>
            </a:r>
            <a:endParaRPr lang="en-US" altLang="zh-TW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TW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m=1200; n=1600;</a:t>
            </a:r>
          </a:p>
          <a:p>
            <a:r>
              <a:rPr lang="en-US" altLang="zh-TW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X=</a:t>
            </a:r>
            <a:r>
              <a:rPr lang="en-US" altLang="zh-TW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imread</a:t>
            </a:r>
            <a:r>
              <a:rPr lang="en-US" altLang="zh-TW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('L2550.jpg'); </a:t>
            </a:r>
          </a:p>
          <a:p>
            <a:r>
              <a:rPr lang="en-US" altLang="zh-TW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imshow</a:t>
            </a:r>
            <a:r>
              <a:rPr lang="en-US" altLang="zh-TW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(X)</a:t>
            </a:r>
          </a:p>
          <a:p>
            <a:r>
              <a:rPr lang="en-US" altLang="zh-TW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title('1200 \times 1600 L2550.jpg')</a:t>
            </a:r>
          </a:p>
          <a:p>
            <a:endParaRPr lang="zh-TW" alt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4861" y="2226834"/>
            <a:ext cx="7264606" cy="3950130"/>
          </a:xfrm>
        </p:spPr>
      </p:pic>
    </p:spTree>
    <p:extLst>
      <p:ext uri="{BB962C8B-B14F-4D97-AF65-F5344CB8AC3E}">
        <p14:creationId xmlns:p14="http://schemas.microsoft.com/office/powerpoint/2010/main" val="2587014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93</Words>
  <Application>Microsoft Office PowerPoint</Application>
  <PresentationFormat>寬螢幕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新細明體</vt:lpstr>
      <vt:lpstr>Arial</vt:lpstr>
      <vt:lpstr>Calibri</vt:lpstr>
      <vt:lpstr>Calibri Light</vt:lpstr>
      <vt:lpstr>Times New Roman</vt:lpstr>
      <vt:lpstr>Office 佈景主題</vt:lpstr>
      <vt:lpstr>Display of Multiple Images on a Single Sheet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Display of Multiple Images on a Single Sheet</dc:title>
  <dc:creator>Daniel</dc:creator>
  <cp:lastModifiedBy>Daniel</cp:lastModifiedBy>
  <cp:revision>3</cp:revision>
  <cp:lastPrinted>2019-02-21T03:56:10Z</cp:lastPrinted>
  <dcterms:created xsi:type="dcterms:W3CDTF">2019-02-21T03:47:08Z</dcterms:created>
  <dcterms:modified xsi:type="dcterms:W3CDTF">2019-02-21T09:44:09Z</dcterms:modified>
</cp:coreProperties>
</file>