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0.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1.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2.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4.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5.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6.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7.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0.xml" ContentType="application/vnd.openxmlformats-officedocument.theme+xml"/>
  <Override PartName="/ppt/theme/themeOverride3.xml" ContentType="application/vnd.openxmlformats-officedocument.themeOverrid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1" r:id="rId3"/>
    <p:sldMasterId id="2147483699" r:id="rId4"/>
    <p:sldMasterId id="2147483717" r:id="rId5"/>
    <p:sldMasterId id="2147483735" r:id="rId6"/>
    <p:sldMasterId id="2147483750" r:id="rId7"/>
    <p:sldMasterId id="2147483768" r:id="rId8"/>
    <p:sldMasterId id="2147483783" r:id="rId9"/>
    <p:sldMasterId id="2147483801" r:id="rId10"/>
    <p:sldMasterId id="2147483819" r:id="rId11"/>
    <p:sldMasterId id="2147483834" r:id="rId12"/>
    <p:sldMasterId id="2147483849" r:id="rId13"/>
    <p:sldMasterId id="2147483864" r:id="rId14"/>
    <p:sldMasterId id="2147483876" r:id="rId15"/>
    <p:sldMasterId id="2147483891" r:id="rId16"/>
    <p:sldMasterId id="2147483906" r:id="rId17"/>
    <p:sldMasterId id="2147484736" r:id="rId18"/>
    <p:sldMasterId id="2147484748" r:id="rId19"/>
    <p:sldMasterId id="2147486092" r:id="rId20"/>
  </p:sldMasterIdLst>
  <p:notesMasterIdLst>
    <p:notesMasterId r:id="rId66"/>
  </p:notesMasterIdLst>
  <p:handoutMasterIdLst>
    <p:handoutMasterId r:id="rId67"/>
  </p:handoutMasterIdLst>
  <p:sldIdLst>
    <p:sldId id="258" r:id="rId21"/>
    <p:sldId id="337" r:id="rId22"/>
    <p:sldId id="398" r:id="rId23"/>
    <p:sldId id="349" r:id="rId24"/>
    <p:sldId id="356" r:id="rId25"/>
    <p:sldId id="353" r:id="rId26"/>
    <p:sldId id="354" r:id="rId27"/>
    <p:sldId id="355" r:id="rId28"/>
    <p:sldId id="352" r:id="rId29"/>
    <p:sldId id="358" r:id="rId30"/>
    <p:sldId id="357" r:id="rId31"/>
    <p:sldId id="359" r:id="rId32"/>
    <p:sldId id="360" r:id="rId33"/>
    <p:sldId id="361" r:id="rId34"/>
    <p:sldId id="390" r:id="rId35"/>
    <p:sldId id="383" r:id="rId36"/>
    <p:sldId id="384" r:id="rId37"/>
    <p:sldId id="385" r:id="rId38"/>
    <p:sldId id="386" r:id="rId39"/>
    <p:sldId id="387" r:id="rId40"/>
    <p:sldId id="388" r:id="rId41"/>
    <p:sldId id="389" r:id="rId42"/>
    <p:sldId id="395" r:id="rId43"/>
    <p:sldId id="396" r:id="rId44"/>
    <p:sldId id="364" r:id="rId45"/>
    <p:sldId id="367" r:id="rId46"/>
    <p:sldId id="370" r:id="rId47"/>
    <p:sldId id="368" r:id="rId48"/>
    <p:sldId id="365" r:id="rId49"/>
    <p:sldId id="366" r:id="rId50"/>
    <p:sldId id="372" r:id="rId51"/>
    <p:sldId id="371" r:id="rId52"/>
    <p:sldId id="373" r:id="rId53"/>
    <p:sldId id="374" r:id="rId54"/>
    <p:sldId id="375" r:id="rId55"/>
    <p:sldId id="376" r:id="rId56"/>
    <p:sldId id="378" r:id="rId57"/>
    <p:sldId id="377" r:id="rId58"/>
    <p:sldId id="391" r:id="rId59"/>
    <p:sldId id="397" r:id="rId60"/>
    <p:sldId id="392" r:id="rId61"/>
    <p:sldId id="393" r:id="rId62"/>
    <p:sldId id="394" r:id="rId63"/>
    <p:sldId id="316" r:id="rId64"/>
    <p:sldId id="317" r:id="rId65"/>
  </p:sldIdLst>
  <p:sldSz cx="9144000" cy="6858000" type="screen4x3"/>
  <p:notesSz cx="6805613" cy="99393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00"/>
    <a:srgbClr val="3333FF"/>
    <a:srgbClr val="009900"/>
    <a:srgbClr val="FF3300"/>
    <a:srgbClr val="00CC00"/>
    <a:srgbClr val="FF7C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87" autoAdjust="0"/>
  </p:normalViewPr>
  <p:slideViewPr>
    <p:cSldViewPr>
      <p:cViewPr varScale="1">
        <p:scale>
          <a:sx n="87" d="100"/>
          <a:sy n="87" d="100"/>
        </p:scale>
        <p:origin x="1050" y="66"/>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1680" y="-7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154627" name="Rectangle 3"/>
          <p:cNvSpPr>
            <a:spLocks noGrp="1" noChangeArrowheads="1"/>
          </p:cNvSpPr>
          <p:nvPr>
            <p:ph type="dt" sz="quarter"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154628"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154629" name="Rectangle 5"/>
          <p:cNvSpPr>
            <a:spLocks noGrp="1" noChangeArrowheads="1"/>
          </p:cNvSpPr>
          <p:nvPr>
            <p:ph type="sldNum" sz="quarter" idx="3"/>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949F7DC-D1F6-4F0B-B18E-E6F60B4C6ABA}" type="slidenum">
              <a:rPr lang="en-US" altLang="zh-TW"/>
              <a:pPr>
                <a:defRPr/>
              </a:pPr>
              <a:t>‹#›</a:t>
            </a:fld>
            <a:endParaRPr lang="en-US" altLang="zh-TW"/>
          </a:p>
        </p:txBody>
      </p:sp>
    </p:spTree>
    <p:extLst>
      <p:ext uri="{BB962C8B-B14F-4D97-AF65-F5344CB8AC3E}">
        <p14:creationId xmlns:p14="http://schemas.microsoft.com/office/powerpoint/2010/main" val="2615946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188420" name="Rectangle 4"/>
          <p:cNvSpPr>
            <a:spLocks noRo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1B013EE-2CBE-4A20-9783-5718626B0E1B}" type="slidenum">
              <a:rPr lang="en-US" altLang="zh-TW"/>
              <a:pPr>
                <a:defRPr/>
              </a:pPr>
              <a:t>‹#›</a:t>
            </a:fld>
            <a:endParaRPr lang="en-US" altLang="zh-TW"/>
          </a:p>
        </p:txBody>
      </p:sp>
    </p:spTree>
    <p:extLst>
      <p:ext uri="{BB962C8B-B14F-4D97-AF65-F5344CB8AC3E}">
        <p14:creationId xmlns:p14="http://schemas.microsoft.com/office/powerpoint/2010/main" val="2110091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a:ln/>
        </p:spPr>
      </p:sp>
      <p:sp>
        <p:nvSpPr>
          <p:cNvPr id="191491" name="備忘稿版面配置區 2"/>
          <p:cNvSpPr>
            <a:spLocks noGrp="1"/>
          </p:cNvSpPr>
          <p:nvPr>
            <p:ph type="body" idx="1"/>
          </p:nvPr>
        </p:nvSpPr>
        <p:spPr>
          <a:noFill/>
        </p:spPr>
        <p:txBody>
          <a:bodyPr/>
          <a:lstStyle/>
          <a:p>
            <a:endParaRPr lang="zh-TW" altLang="en-US" smtClean="0"/>
          </a:p>
        </p:txBody>
      </p:sp>
      <p:sp>
        <p:nvSpPr>
          <p:cNvPr id="191492" name="投影片編號版面配置區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08BDF4A-6290-41C9-BDB4-C5C4E4886E51}" type="slidenum">
              <a:rPr lang="en-US" altLang="zh-TW"/>
              <a:pPr/>
              <a:t>1</a:t>
            </a:fld>
            <a:endParaRPr lang="en-US" altLang="zh-TW"/>
          </a:p>
        </p:txBody>
      </p:sp>
    </p:spTree>
    <p:extLst>
      <p:ext uri="{BB962C8B-B14F-4D97-AF65-F5344CB8AC3E}">
        <p14:creationId xmlns:p14="http://schemas.microsoft.com/office/powerpoint/2010/main" val="262794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17550" indent="-274638">
              <a:spcBef>
                <a:spcPct val="30000"/>
              </a:spcBef>
              <a:defRPr kumimoji="1" sz="1200">
                <a:solidFill>
                  <a:schemeClr val="tx1"/>
                </a:solidFill>
                <a:latin typeface="Arial" panose="020B0604020202020204" pitchFamily="34" charset="0"/>
                <a:ea typeface="新細明體" panose="02020500000000000000" pitchFamily="18" charset="-120"/>
              </a:defRPr>
            </a:lvl2pPr>
            <a:lvl3pPr marL="1103313" indent="-220663">
              <a:spcBef>
                <a:spcPct val="30000"/>
              </a:spcBef>
              <a:defRPr kumimoji="1" sz="1200">
                <a:solidFill>
                  <a:schemeClr val="tx1"/>
                </a:solidFill>
                <a:latin typeface="Arial" panose="020B0604020202020204" pitchFamily="34" charset="0"/>
                <a:ea typeface="新細明體" panose="02020500000000000000" pitchFamily="18" charset="-120"/>
              </a:defRPr>
            </a:lvl3pPr>
            <a:lvl4pPr marL="1544638" indent="-220663">
              <a:spcBef>
                <a:spcPct val="30000"/>
              </a:spcBef>
              <a:defRPr kumimoji="1" sz="1200">
                <a:solidFill>
                  <a:schemeClr val="tx1"/>
                </a:solidFill>
                <a:latin typeface="Arial" panose="020B0604020202020204" pitchFamily="34" charset="0"/>
                <a:ea typeface="新細明體" panose="02020500000000000000" pitchFamily="18" charset="-120"/>
              </a:defRPr>
            </a:lvl4pPr>
            <a:lvl5pPr marL="1985963" indent="-220663">
              <a:spcBef>
                <a:spcPct val="30000"/>
              </a:spcBef>
              <a:defRPr kumimoji="1" sz="1200">
                <a:solidFill>
                  <a:schemeClr val="tx1"/>
                </a:solidFill>
                <a:latin typeface="Arial" panose="020B0604020202020204" pitchFamily="34" charset="0"/>
                <a:ea typeface="新細明體" panose="02020500000000000000" pitchFamily="18" charset="-120"/>
              </a:defRPr>
            </a:lvl5pPr>
            <a:lvl6pPr marL="24431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003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3575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147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6A900A8-7DAB-42A2-B115-78E1F5D4BE2E}" type="slidenum">
              <a:rPr lang="en-US" altLang="zh-TW">
                <a:solidFill>
                  <a:srgbClr val="000000"/>
                </a:solidFill>
              </a:rPr>
              <a:pPr>
                <a:spcBef>
                  <a:spcPct val="0"/>
                </a:spcBef>
              </a:pPr>
              <a:t>12</a:t>
            </a:fld>
            <a:endParaRPr lang="en-US" altLang="zh-TW">
              <a:solidFill>
                <a:srgbClr val="000000"/>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Tree>
    <p:extLst>
      <p:ext uri="{BB962C8B-B14F-4D97-AF65-F5344CB8AC3E}">
        <p14:creationId xmlns:p14="http://schemas.microsoft.com/office/powerpoint/2010/main" val="41711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a:ln/>
        </p:spPr>
      </p:sp>
      <p:sp>
        <p:nvSpPr>
          <p:cNvPr id="212995" name="備忘稿版面配置區 2"/>
          <p:cNvSpPr>
            <a:spLocks noGrp="1"/>
          </p:cNvSpPr>
          <p:nvPr>
            <p:ph type="body" idx="1"/>
          </p:nvPr>
        </p:nvSpPr>
        <p:spPr>
          <a:noFill/>
        </p:spPr>
        <p:txBody>
          <a:bodyPr/>
          <a:lstStyle/>
          <a:p>
            <a:pPr defTabSz="904875"/>
            <a:r>
              <a:rPr lang="en-US" altLang="zh-TW" smtClean="0">
                <a:latin typeface="Times New Roman" panose="02020603050405020304" pitchFamily="18" charset="0"/>
                <a:cs typeface="Times New Roman" panose="02020603050405020304" pitchFamily="18" charset="0"/>
              </a:rPr>
              <a:t>These steganographic algorithms usually use the qDCT coefficients to embed secret message, and are hard to be detected by visual attack.</a:t>
            </a:r>
            <a:endParaRPr lang="zh-TW" altLang="zh-TW" smtClean="0">
              <a:latin typeface="Times New Roman" panose="02020603050405020304" pitchFamily="18" charset="0"/>
              <a:cs typeface="Times New Roman" panose="02020603050405020304" pitchFamily="18" charset="0"/>
            </a:endParaRPr>
          </a:p>
          <a:p>
            <a:pPr defTabSz="904875"/>
            <a:endParaRPr lang="zh-TW" altLang="en-US" smtClean="0"/>
          </a:p>
        </p:txBody>
      </p:sp>
      <p:sp>
        <p:nvSpPr>
          <p:cNvPr id="21299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6E2A154-F191-4820-B6AA-1B7544F8A512}" type="slidenum">
              <a:rPr lang="zh-TW" altLang="en-US">
                <a:solidFill>
                  <a:srgbClr val="000000"/>
                </a:solidFill>
              </a:rPr>
              <a:pPr>
                <a:spcBef>
                  <a:spcPct val="0"/>
                </a:spcBef>
              </a:pPr>
              <a:t>20</a:t>
            </a:fld>
            <a:endParaRPr lang="zh-TW" altLang="en-US">
              <a:solidFill>
                <a:srgbClr val="000000"/>
              </a:solidFill>
            </a:endParaRPr>
          </a:p>
        </p:txBody>
      </p:sp>
    </p:spTree>
    <p:extLst>
      <p:ext uri="{BB962C8B-B14F-4D97-AF65-F5344CB8AC3E}">
        <p14:creationId xmlns:p14="http://schemas.microsoft.com/office/powerpoint/2010/main" val="90191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a:ln/>
        </p:spPr>
      </p:sp>
      <p:sp>
        <p:nvSpPr>
          <p:cNvPr id="218115" name="備忘稿版面配置區 2"/>
          <p:cNvSpPr>
            <a:spLocks noGrp="1"/>
          </p:cNvSpPr>
          <p:nvPr>
            <p:ph type="body" idx="1"/>
          </p:nvPr>
        </p:nvSpPr>
        <p:spPr>
          <a:noFill/>
        </p:spPr>
        <p:txBody>
          <a:bodyPr/>
          <a:lstStyle/>
          <a:p>
            <a:endParaRPr lang="zh-TW" altLang="en-US" smtClean="0"/>
          </a:p>
        </p:txBody>
      </p:sp>
      <p:sp>
        <p:nvSpPr>
          <p:cNvPr id="218116" name="投影片編號版面配置區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130EE1F-9112-4A03-9815-07EE3E333B9B}" type="slidenum">
              <a:rPr lang="zh-TW" altLang="en-US">
                <a:solidFill>
                  <a:srgbClr val="000000"/>
                </a:solidFill>
              </a:rPr>
              <a:pPr/>
              <a:t>24</a:t>
            </a:fld>
            <a:endParaRPr lang="zh-TW" altLang="en-US">
              <a:solidFill>
                <a:srgbClr val="000000"/>
              </a:solidFill>
            </a:endParaRPr>
          </a:p>
        </p:txBody>
      </p:sp>
    </p:spTree>
    <p:extLst>
      <p:ext uri="{BB962C8B-B14F-4D97-AF65-F5344CB8AC3E}">
        <p14:creationId xmlns:p14="http://schemas.microsoft.com/office/powerpoint/2010/main" val="328899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17550" indent="-274638">
              <a:spcBef>
                <a:spcPct val="30000"/>
              </a:spcBef>
              <a:defRPr kumimoji="1" sz="1200">
                <a:solidFill>
                  <a:schemeClr val="tx1"/>
                </a:solidFill>
                <a:latin typeface="Arial" panose="020B0604020202020204" pitchFamily="34" charset="0"/>
                <a:ea typeface="新細明體" panose="02020500000000000000" pitchFamily="18" charset="-120"/>
              </a:defRPr>
            </a:lvl2pPr>
            <a:lvl3pPr marL="1103313" indent="-220663">
              <a:spcBef>
                <a:spcPct val="30000"/>
              </a:spcBef>
              <a:defRPr kumimoji="1" sz="1200">
                <a:solidFill>
                  <a:schemeClr val="tx1"/>
                </a:solidFill>
                <a:latin typeface="Arial" panose="020B0604020202020204" pitchFamily="34" charset="0"/>
                <a:ea typeface="新細明體" panose="02020500000000000000" pitchFamily="18" charset="-120"/>
              </a:defRPr>
            </a:lvl3pPr>
            <a:lvl4pPr marL="1544638" indent="-220663">
              <a:spcBef>
                <a:spcPct val="30000"/>
              </a:spcBef>
              <a:defRPr kumimoji="1" sz="1200">
                <a:solidFill>
                  <a:schemeClr val="tx1"/>
                </a:solidFill>
                <a:latin typeface="Arial" panose="020B0604020202020204" pitchFamily="34" charset="0"/>
                <a:ea typeface="新細明體" panose="02020500000000000000" pitchFamily="18" charset="-120"/>
              </a:defRPr>
            </a:lvl4pPr>
            <a:lvl5pPr marL="1985963" indent="-220663">
              <a:spcBef>
                <a:spcPct val="30000"/>
              </a:spcBef>
              <a:defRPr kumimoji="1" sz="1200">
                <a:solidFill>
                  <a:schemeClr val="tx1"/>
                </a:solidFill>
                <a:latin typeface="Arial" panose="020B0604020202020204" pitchFamily="34" charset="0"/>
                <a:ea typeface="新細明體" panose="02020500000000000000" pitchFamily="18" charset="-120"/>
              </a:defRPr>
            </a:lvl5pPr>
            <a:lvl6pPr marL="24431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003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3575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14763" indent="-2206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7A590AC-E68F-4B22-887E-F43F9BDDF40B}" type="slidenum">
              <a:rPr lang="en-US" altLang="zh-TW">
                <a:solidFill>
                  <a:srgbClr val="000000"/>
                </a:solidFill>
              </a:rPr>
              <a:pPr>
                <a:spcBef>
                  <a:spcPct val="0"/>
                </a:spcBef>
              </a:pPr>
              <a:t>28</a:t>
            </a:fld>
            <a:endParaRPr lang="en-US" altLang="zh-TW">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p>
        </p:txBody>
      </p:sp>
    </p:spTree>
    <p:extLst>
      <p:ext uri="{BB962C8B-B14F-4D97-AF65-F5344CB8AC3E}">
        <p14:creationId xmlns:p14="http://schemas.microsoft.com/office/powerpoint/2010/main" val="42752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投影片圖像版面配置區 1"/>
          <p:cNvSpPr>
            <a:spLocks noGrp="1" noRot="1" noChangeAspect="1" noTextEdit="1"/>
          </p:cNvSpPr>
          <p:nvPr>
            <p:ph type="sldImg"/>
          </p:nvPr>
        </p:nvSpPr>
        <p:spPr>
          <a:ln/>
        </p:spPr>
      </p:sp>
      <p:sp>
        <p:nvSpPr>
          <p:cNvPr id="2304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提到了</a:t>
            </a:r>
            <a:r>
              <a:rPr lang="en-US" altLang="zh-TW" smtClean="0"/>
              <a:t>hill cipher</a:t>
            </a:r>
            <a:r>
              <a:rPr lang="zh-TW" altLang="en-US" smtClean="0"/>
              <a:t>的 </a:t>
            </a:r>
            <a:r>
              <a:rPr lang="en-US" altLang="zh-TW" smtClean="0"/>
              <a:t>key</a:t>
            </a:r>
          </a:p>
          <a:p>
            <a:r>
              <a:rPr lang="en-US" altLang="zh-TW" smtClean="0"/>
              <a:t>Key</a:t>
            </a:r>
            <a:r>
              <a:rPr lang="zh-TW" altLang="en-US" smtClean="0"/>
              <a:t>的使用分成兩個階段</a:t>
            </a:r>
            <a:r>
              <a:rPr lang="en-US" altLang="zh-TW" smtClean="0"/>
              <a:t/>
            </a:r>
            <a:br>
              <a:rPr lang="en-US" altLang="zh-TW" smtClean="0"/>
            </a:br>
            <a:endParaRPr lang="en-US" altLang="zh-TW" smtClean="0"/>
          </a:p>
          <a:p>
            <a:r>
              <a:rPr lang="zh-TW" altLang="en-US" smtClean="0"/>
              <a:t>進行加密時，使用到</a:t>
            </a:r>
            <a:r>
              <a:rPr lang="en-US" altLang="zh-TW" smtClean="0"/>
              <a:t>H</a:t>
            </a:r>
            <a:r>
              <a:rPr lang="zh-TW" altLang="en-US" smtClean="0"/>
              <a:t>這個四成四的矩陣，對秘密訊息加密。</a:t>
            </a:r>
            <a:endParaRPr lang="en-US" altLang="zh-TW" smtClean="0"/>
          </a:p>
          <a:p>
            <a:r>
              <a:rPr lang="zh-TW" altLang="en-US" smtClean="0"/>
              <a:t>進行解密時，會將</a:t>
            </a:r>
            <a:r>
              <a:rPr lang="en-US" altLang="zh-TW" smtClean="0"/>
              <a:t>H</a:t>
            </a:r>
            <a:r>
              <a:rPr lang="zh-TW" altLang="en-US" smtClean="0"/>
              <a:t>矩陣進行一個</a:t>
            </a:r>
            <a:r>
              <a:rPr lang="en-US" altLang="zh-TW" smtClean="0"/>
              <a:t>modular inverse</a:t>
            </a:r>
            <a:r>
              <a:rPr lang="zh-TW" altLang="en-US" smtClean="0"/>
              <a:t>的運算，產生一個對應的矩陣</a:t>
            </a:r>
            <a:endParaRPr lang="en-US" altLang="zh-TW" smtClean="0"/>
          </a:p>
          <a:p>
            <a:endParaRPr lang="zh-TW" altLang="en-US" smtClean="0"/>
          </a:p>
        </p:txBody>
      </p:sp>
      <p:sp>
        <p:nvSpPr>
          <p:cNvPr id="2304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7E86634-6B6C-46F9-A8C0-6D6A6E1A2930}" type="slidenum">
              <a:rPr lang="zh-TW" altLang="en-US">
                <a:solidFill>
                  <a:srgbClr val="000000"/>
                </a:solidFill>
              </a:rPr>
              <a:pPr>
                <a:spcBef>
                  <a:spcPct val="0"/>
                </a:spcBef>
              </a:pPr>
              <a:t>34</a:t>
            </a:fld>
            <a:endParaRPr lang="zh-TW" altLang="en-US">
              <a:solidFill>
                <a:srgbClr val="000000"/>
              </a:solidFill>
            </a:endParaRPr>
          </a:p>
        </p:txBody>
      </p:sp>
    </p:spTree>
    <p:extLst>
      <p:ext uri="{BB962C8B-B14F-4D97-AF65-F5344CB8AC3E}">
        <p14:creationId xmlns:p14="http://schemas.microsoft.com/office/powerpoint/2010/main" val="131875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投影片圖像版面配置區 1"/>
          <p:cNvSpPr>
            <a:spLocks noGrp="1" noRot="1" noChangeAspect="1" noTextEdit="1"/>
          </p:cNvSpPr>
          <p:nvPr>
            <p:ph type="sldImg"/>
          </p:nvPr>
        </p:nvSpPr>
        <p:spPr>
          <a:ln/>
        </p:spPr>
      </p:sp>
      <p:sp>
        <p:nvSpPr>
          <p:cNvPr id="2324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那接下來有個範例，假設現在有個純文字檔</a:t>
            </a:r>
            <a:endParaRPr lang="en-US" altLang="zh-TW" smtClean="0"/>
          </a:p>
          <a:p>
            <a:endParaRPr lang="en-US" altLang="zh-TW" smtClean="0"/>
          </a:p>
          <a:p>
            <a:r>
              <a:rPr lang="en-US" altLang="zh-TW" smtClean="0"/>
              <a:t>1.</a:t>
            </a:r>
            <a:r>
              <a:rPr lang="zh-TW" altLang="en-US" smtClean="0"/>
              <a:t>檔案中的內容是</a:t>
            </a:r>
            <a:r>
              <a:rPr lang="en-US" altLang="zh-TW" smtClean="0"/>
              <a:t>cake</a:t>
            </a:r>
          </a:p>
          <a:p>
            <a:r>
              <a:rPr lang="en-US" altLang="zh-TW" smtClean="0"/>
              <a:t>2.</a:t>
            </a:r>
            <a:r>
              <a:rPr lang="zh-TW" altLang="en-US" smtClean="0"/>
              <a:t>將</a:t>
            </a:r>
            <a:r>
              <a:rPr lang="en-US" altLang="zh-TW" smtClean="0"/>
              <a:t>cake</a:t>
            </a:r>
            <a:r>
              <a:rPr lang="zh-TW" altLang="en-US" smtClean="0"/>
              <a:t>轉換成</a:t>
            </a:r>
            <a:r>
              <a:rPr lang="en-US" altLang="zh-TW" smtClean="0"/>
              <a:t>ascii</a:t>
            </a:r>
            <a:r>
              <a:rPr lang="zh-TW" altLang="en-US" smtClean="0"/>
              <a:t> </a:t>
            </a:r>
            <a:r>
              <a:rPr lang="en-US" altLang="zh-TW" smtClean="0"/>
              <a:t>code</a:t>
            </a:r>
          </a:p>
          <a:p>
            <a:r>
              <a:rPr lang="en-US" altLang="zh-TW" smtClean="0"/>
              <a:t>3.</a:t>
            </a:r>
            <a:r>
              <a:rPr lang="zh-TW" altLang="en-US" smtClean="0"/>
              <a:t>那套用到公式。</a:t>
            </a:r>
            <a:endParaRPr lang="en-US" altLang="zh-TW" smtClean="0"/>
          </a:p>
          <a:p>
            <a:r>
              <a:rPr lang="en-US" altLang="zh-TW" smtClean="0"/>
              <a:t>4.</a:t>
            </a:r>
            <a:r>
              <a:rPr lang="zh-TW" altLang="en-US" smtClean="0"/>
              <a:t>而公式中的</a:t>
            </a:r>
            <a:r>
              <a:rPr lang="en-US" altLang="zh-TW" smtClean="0"/>
              <a:t>mod 128</a:t>
            </a:r>
            <a:r>
              <a:rPr lang="zh-TW" altLang="en-US" smtClean="0"/>
              <a:t>是因為純文字檔的內容轉換成</a:t>
            </a:r>
            <a:r>
              <a:rPr lang="en-US" altLang="zh-TW" smtClean="0"/>
              <a:t>ascii</a:t>
            </a:r>
            <a:r>
              <a:rPr lang="zh-TW" altLang="en-US" smtClean="0"/>
              <a:t>只會對應到</a:t>
            </a:r>
            <a:r>
              <a:rPr lang="en-US" altLang="zh-TW" smtClean="0"/>
              <a:t>0~127</a:t>
            </a:r>
          </a:p>
          <a:p>
            <a:r>
              <a:rPr lang="en-US" altLang="zh-TW" smtClean="0"/>
              <a:t>5.</a:t>
            </a:r>
            <a:r>
              <a:rPr lang="zh-TW" altLang="en-US" smtClean="0"/>
              <a:t>透過運算後，要讓加密過後的文字，跟原本的不一樣。</a:t>
            </a:r>
            <a:endParaRPr lang="en-US" altLang="zh-TW" smtClean="0"/>
          </a:p>
          <a:p>
            <a:endParaRPr lang="en-US" altLang="zh-TW" smtClean="0"/>
          </a:p>
          <a:p>
            <a:r>
              <a:rPr lang="zh-TW" altLang="en-US" smtClean="0"/>
              <a:t>那這是加解密的部分。</a:t>
            </a:r>
          </a:p>
        </p:txBody>
      </p:sp>
      <p:sp>
        <p:nvSpPr>
          <p:cNvPr id="2324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8084FFE-9ADE-45E1-B6B5-97647DA11FAC}" type="slidenum">
              <a:rPr lang="zh-TW" altLang="en-US">
                <a:solidFill>
                  <a:srgbClr val="000000"/>
                </a:solidFill>
              </a:rPr>
              <a:pPr>
                <a:spcBef>
                  <a:spcPct val="0"/>
                </a:spcBef>
              </a:pPr>
              <a:t>35</a:t>
            </a:fld>
            <a:endParaRPr lang="zh-TW" altLang="en-US">
              <a:solidFill>
                <a:srgbClr val="000000"/>
              </a:solidFill>
            </a:endParaRPr>
          </a:p>
        </p:txBody>
      </p:sp>
    </p:spTree>
    <p:extLst>
      <p:ext uri="{BB962C8B-B14F-4D97-AF65-F5344CB8AC3E}">
        <p14:creationId xmlns:p14="http://schemas.microsoft.com/office/powerpoint/2010/main" val="49128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投影片圖像版面配置區 1"/>
          <p:cNvSpPr>
            <a:spLocks noGrp="1" noRot="1" noChangeAspect="1" noTextEdit="1"/>
          </p:cNvSpPr>
          <p:nvPr>
            <p:ph type="sldImg"/>
          </p:nvPr>
        </p:nvSpPr>
        <p:spPr>
          <a:ln/>
        </p:spPr>
      </p:sp>
      <p:sp>
        <p:nvSpPr>
          <p:cNvPr id="2375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375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380079B-9C06-4964-910F-417397133E0A}" type="slidenum">
              <a:rPr lang="en-US" altLang="zh-TW">
                <a:solidFill>
                  <a:srgbClr val="000000"/>
                </a:solidFill>
              </a:rPr>
              <a:pPr>
                <a:spcBef>
                  <a:spcPct val="0"/>
                </a:spcBef>
              </a:pPr>
              <a:t>39</a:t>
            </a:fld>
            <a:endParaRPr lang="en-US" altLang="zh-TW">
              <a:solidFill>
                <a:srgbClr val="000000"/>
              </a:solidFill>
            </a:endParaRPr>
          </a:p>
        </p:txBody>
      </p:sp>
    </p:spTree>
    <p:extLst>
      <p:ext uri="{BB962C8B-B14F-4D97-AF65-F5344CB8AC3E}">
        <p14:creationId xmlns:p14="http://schemas.microsoft.com/office/powerpoint/2010/main" val="346936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174E08D-3899-49FE-9DA2-E7EC129DE08C}" type="slidenum">
              <a:rPr lang="en-US" altLang="zh-TW"/>
              <a:pPr>
                <a:spcBef>
                  <a:spcPct val="0"/>
                </a:spcBef>
              </a:pPr>
              <a:t>44</a:t>
            </a:fld>
            <a:endParaRPr lang="en-US" altLang="zh-TW"/>
          </a:p>
        </p:txBody>
      </p:sp>
      <p:sp>
        <p:nvSpPr>
          <p:cNvPr id="243715" name="Rectangle 2"/>
          <p:cNvSpPr>
            <a:spLocks noRo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158361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hemeOverride" Target="../theme/themeOverride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hemeOverride" Target="../theme/themeOverride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4B4BA88-BEC3-4DEC-9152-4957CE47BD04}" type="slidenum">
              <a:rPr lang="en-US" altLang="zh-TW"/>
              <a:pPr>
                <a:defRPr/>
              </a:pPr>
              <a:t>‹#›</a:t>
            </a:fld>
            <a:endParaRPr lang="en-US" altLang="zh-TW"/>
          </a:p>
        </p:txBody>
      </p:sp>
    </p:spTree>
    <p:extLst>
      <p:ext uri="{BB962C8B-B14F-4D97-AF65-F5344CB8AC3E}">
        <p14:creationId xmlns:p14="http://schemas.microsoft.com/office/powerpoint/2010/main" val="182369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412F002-5CC8-4F19-8D33-8E786BE58DF5}" type="slidenum">
              <a:rPr lang="en-US" altLang="zh-TW"/>
              <a:pPr>
                <a:defRPr/>
              </a:pPr>
              <a:t>‹#›</a:t>
            </a:fld>
            <a:endParaRPr lang="en-US" altLang="zh-TW"/>
          </a:p>
        </p:txBody>
      </p:sp>
    </p:spTree>
    <p:extLst>
      <p:ext uri="{BB962C8B-B14F-4D97-AF65-F5344CB8AC3E}">
        <p14:creationId xmlns:p14="http://schemas.microsoft.com/office/powerpoint/2010/main" val="38564611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CC12F376-86E1-4AC3-A0D1-4AA0794927BC}" type="slidenum">
              <a:rPr lang="en-US" altLang="zh-TW"/>
              <a:pPr>
                <a:defRPr/>
              </a:pPr>
              <a:t>‹#›</a:t>
            </a:fld>
            <a:endParaRPr lang="en-US" altLang="zh-TW"/>
          </a:p>
        </p:txBody>
      </p:sp>
    </p:spTree>
    <p:extLst>
      <p:ext uri="{BB962C8B-B14F-4D97-AF65-F5344CB8AC3E}">
        <p14:creationId xmlns:p14="http://schemas.microsoft.com/office/powerpoint/2010/main" val="2254456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D3FFB74B-7AE2-4EE7-BF66-E769FFC32BC1}" type="slidenum">
              <a:rPr lang="en-US" altLang="zh-TW"/>
              <a:pPr>
                <a:defRPr/>
              </a:pPr>
              <a:t>‹#›</a:t>
            </a:fld>
            <a:endParaRPr lang="en-US" altLang="zh-TW"/>
          </a:p>
        </p:txBody>
      </p:sp>
    </p:spTree>
    <p:extLst>
      <p:ext uri="{BB962C8B-B14F-4D97-AF65-F5344CB8AC3E}">
        <p14:creationId xmlns:p14="http://schemas.microsoft.com/office/powerpoint/2010/main" val="3025474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75ADC982-0355-4780-88B5-70192AFBE17B}" type="slidenum">
              <a:rPr lang="en-US" altLang="zh-TW"/>
              <a:pPr>
                <a:defRPr/>
              </a:pPr>
              <a:t>‹#›</a:t>
            </a:fld>
            <a:endParaRPr lang="en-US" altLang="zh-TW"/>
          </a:p>
        </p:txBody>
      </p:sp>
    </p:spTree>
    <p:extLst>
      <p:ext uri="{BB962C8B-B14F-4D97-AF65-F5344CB8AC3E}">
        <p14:creationId xmlns:p14="http://schemas.microsoft.com/office/powerpoint/2010/main" val="499201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B54C900C-5780-4247-87C1-6ED12A7B04BD}" type="slidenum">
              <a:rPr lang="en-US" altLang="zh-TW"/>
              <a:pPr>
                <a:defRPr/>
              </a:pPr>
              <a:t>‹#›</a:t>
            </a:fld>
            <a:endParaRPr lang="en-US" altLang="zh-TW"/>
          </a:p>
        </p:txBody>
      </p:sp>
    </p:spTree>
    <p:extLst>
      <p:ext uri="{BB962C8B-B14F-4D97-AF65-F5344CB8AC3E}">
        <p14:creationId xmlns:p14="http://schemas.microsoft.com/office/powerpoint/2010/main" val="23859881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EF5B5530-2C96-411A-B437-D6F7CE20D47D}" type="slidenum">
              <a:rPr lang="en-US" altLang="zh-TW"/>
              <a:pPr>
                <a:defRPr/>
              </a:pPr>
              <a:t>‹#›</a:t>
            </a:fld>
            <a:endParaRPr lang="en-US" altLang="zh-TW"/>
          </a:p>
        </p:txBody>
      </p:sp>
    </p:spTree>
    <p:extLst>
      <p:ext uri="{BB962C8B-B14F-4D97-AF65-F5344CB8AC3E}">
        <p14:creationId xmlns:p14="http://schemas.microsoft.com/office/powerpoint/2010/main" val="32628629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C7B524DB-EB5A-4FDF-9314-891494ECA70C}" type="slidenum">
              <a:rPr lang="en-US" altLang="zh-TW"/>
              <a:pPr>
                <a:defRPr/>
              </a:pPr>
              <a:t>‹#›</a:t>
            </a:fld>
            <a:endParaRPr lang="en-US" altLang="zh-TW"/>
          </a:p>
        </p:txBody>
      </p:sp>
    </p:spTree>
    <p:extLst>
      <p:ext uri="{BB962C8B-B14F-4D97-AF65-F5344CB8AC3E}">
        <p14:creationId xmlns:p14="http://schemas.microsoft.com/office/powerpoint/2010/main" val="9470803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842A8242-D375-48EB-AF16-C15E7E81192A}" type="slidenum">
              <a:rPr lang="en-US" altLang="zh-TW"/>
              <a:pPr>
                <a:defRPr/>
              </a:pPr>
              <a:t>‹#›</a:t>
            </a:fld>
            <a:endParaRPr lang="en-US" altLang="zh-TW"/>
          </a:p>
        </p:txBody>
      </p:sp>
    </p:spTree>
    <p:extLst>
      <p:ext uri="{BB962C8B-B14F-4D97-AF65-F5344CB8AC3E}">
        <p14:creationId xmlns:p14="http://schemas.microsoft.com/office/powerpoint/2010/main" val="12643041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1964F0D0-E131-4F8E-BB15-A5D60F1A27D6}" type="slidenum">
              <a:rPr lang="en-US" altLang="zh-TW"/>
              <a:pPr>
                <a:defRPr/>
              </a:pPr>
              <a:t>‹#›</a:t>
            </a:fld>
            <a:endParaRPr lang="en-US" altLang="zh-TW"/>
          </a:p>
        </p:txBody>
      </p:sp>
    </p:spTree>
    <p:extLst>
      <p:ext uri="{BB962C8B-B14F-4D97-AF65-F5344CB8AC3E}">
        <p14:creationId xmlns:p14="http://schemas.microsoft.com/office/powerpoint/2010/main" val="23612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2F6E7075-5955-4E53-9D2B-3EB57351C0AE}" type="slidenum">
              <a:rPr lang="en-US" altLang="zh-TW"/>
              <a:pPr>
                <a:defRPr/>
              </a:pPr>
              <a:t>‹#›</a:t>
            </a:fld>
            <a:endParaRPr lang="en-US" altLang="zh-TW"/>
          </a:p>
        </p:txBody>
      </p:sp>
    </p:spTree>
    <p:extLst>
      <p:ext uri="{BB962C8B-B14F-4D97-AF65-F5344CB8AC3E}">
        <p14:creationId xmlns:p14="http://schemas.microsoft.com/office/powerpoint/2010/main" val="29214434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1750C0FB-3D54-47D7-9D0D-7E2B6A960482}" type="slidenum">
              <a:rPr lang="en-US" altLang="zh-TW"/>
              <a:pPr>
                <a:defRPr/>
              </a:pPr>
              <a:t>‹#›</a:t>
            </a:fld>
            <a:endParaRPr lang="en-US" altLang="zh-TW"/>
          </a:p>
        </p:txBody>
      </p:sp>
    </p:spTree>
    <p:extLst>
      <p:ext uri="{BB962C8B-B14F-4D97-AF65-F5344CB8AC3E}">
        <p14:creationId xmlns:p14="http://schemas.microsoft.com/office/powerpoint/2010/main" val="383444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15E4B00-1902-48A9-B8D2-1CE7D607CD16}" type="slidenum">
              <a:rPr lang="en-US" altLang="zh-TW"/>
              <a:pPr>
                <a:defRPr/>
              </a:pPr>
              <a:t>‹#›</a:t>
            </a:fld>
            <a:endParaRPr lang="en-US" altLang="zh-TW"/>
          </a:p>
        </p:txBody>
      </p:sp>
    </p:spTree>
    <p:extLst>
      <p:ext uri="{BB962C8B-B14F-4D97-AF65-F5344CB8AC3E}">
        <p14:creationId xmlns:p14="http://schemas.microsoft.com/office/powerpoint/2010/main" val="20102434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38BDA409-F3B0-4B23-B52C-ED61DA80709E}" type="slidenum">
              <a:rPr lang="en-US" altLang="zh-TW"/>
              <a:pPr>
                <a:defRPr/>
              </a:pPr>
              <a:t>‹#›</a:t>
            </a:fld>
            <a:endParaRPr lang="en-US" altLang="zh-TW"/>
          </a:p>
        </p:txBody>
      </p:sp>
    </p:spTree>
    <p:extLst>
      <p:ext uri="{BB962C8B-B14F-4D97-AF65-F5344CB8AC3E}">
        <p14:creationId xmlns:p14="http://schemas.microsoft.com/office/powerpoint/2010/main" val="3899142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4664EAA6-3DB4-4425-983C-3CE7CC2CD035}" type="slidenum">
              <a:rPr lang="en-US" altLang="zh-TW"/>
              <a:pPr>
                <a:defRPr/>
              </a:pPr>
              <a:t>‹#›</a:t>
            </a:fld>
            <a:endParaRPr lang="en-US" altLang="zh-TW"/>
          </a:p>
        </p:txBody>
      </p:sp>
    </p:spTree>
    <p:extLst>
      <p:ext uri="{BB962C8B-B14F-4D97-AF65-F5344CB8AC3E}">
        <p14:creationId xmlns:p14="http://schemas.microsoft.com/office/powerpoint/2010/main" val="39604177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8C415FA6-EF6A-4621-8762-5F8E13893DD3}" type="slidenum">
              <a:rPr lang="en-US" altLang="zh-TW"/>
              <a:pPr>
                <a:defRPr/>
              </a:pPr>
              <a:t>‹#›</a:t>
            </a:fld>
            <a:endParaRPr lang="en-US" altLang="zh-TW"/>
          </a:p>
        </p:txBody>
      </p:sp>
    </p:spTree>
    <p:extLst>
      <p:ext uri="{BB962C8B-B14F-4D97-AF65-F5344CB8AC3E}">
        <p14:creationId xmlns:p14="http://schemas.microsoft.com/office/powerpoint/2010/main" val="3463276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BBE254C9-39DF-451E-969B-63CE1344619B}" type="slidenum">
              <a:rPr lang="en-US" altLang="zh-TW"/>
              <a:pPr>
                <a:defRPr/>
              </a:pPr>
              <a:t>‹#›</a:t>
            </a:fld>
            <a:endParaRPr lang="en-US" altLang="zh-TW"/>
          </a:p>
        </p:txBody>
      </p:sp>
    </p:spTree>
    <p:extLst>
      <p:ext uri="{BB962C8B-B14F-4D97-AF65-F5344CB8AC3E}">
        <p14:creationId xmlns:p14="http://schemas.microsoft.com/office/powerpoint/2010/main" val="33189429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5C4A6C6-CB62-425C-BEC6-523EF0FBBFAD}" type="slidenum">
              <a:rPr lang="en-US" altLang="zh-TW"/>
              <a:pPr>
                <a:defRPr/>
              </a:pPr>
              <a:t>‹#›</a:t>
            </a:fld>
            <a:endParaRPr lang="en-US" altLang="zh-TW"/>
          </a:p>
        </p:txBody>
      </p:sp>
    </p:spTree>
    <p:extLst>
      <p:ext uri="{BB962C8B-B14F-4D97-AF65-F5344CB8AC3E}">
        <p14:creationId xmlns:p14="http://schemas.microsoft.com/office/powerpoint/2010/main" val="2102948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B371798-DB14-442A-BA7C-D7227621A3D2}" type="slidenum">
              <a:rPr lang="en-US" altLang="zh-TW"/>
              <a:pPr>
                <a:defRPr/>
              </a:pPr>
              <a:t>‹#›</a:t>
            </a:fld>
            <a:endParaRPr lang="en-US" altLang="zh-TW"/>
          </a:p>
        </p:txBody>
      </p:sp>
    </p:spTree>
    <p:extLst>
      <p:ext uri="{BB962C8B-B14F-4D97-AF65-F5344CB8AC3E}">
        <p14:creationId xmlns:p14="http://schemas.microsoft.com/office/powerpoint/2010/main" val="4889498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C789EEE-D9F7-4258-BBB3-479F6F628EDD}" type="slidenum">
              <a:rPr lang="en-US" altLang="zh-TW"/>
              <a:pPr>
                <a:defRPr/>
              </a:pPr>
              <a:t>‹#›</a:t>
            </a:fld>
            <a:endParaRPr lang="en-US" altLang="zh-TW"/>
          </a:p>
        </p:txBody>
      </p:sp>
    </p:spTree>
    <p:extLst>
      <p:ext uri="{BB962C8B-B14F-4D97-AF65-F5344CB8AC3E}">
        <p14:creationId xmlns:p14="http://schemas.microsoft.com/office/powerpoint/2010/main" val="18426904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6FFA4F5-9A4F-4752-87CF-4DF7ADDC0100}" type="slidenum">
              <a:rPr lang="en-US" altLang="zh-TW"/>
              <a:pPr>
                <a:defRPr/>
              </a:pPr>
              <a:t>‹#›</a:t>
            </a:fld>
            <a:endParaRPr lang="en-US" altLang="zh-TW"/>
          </a:p>
        </p:txBody>
      </p:sp>
    </p:spTree>
    <p:extLst>
      <p:ext uri="{BB962C8B-B14F-4D97-AF65-F5344CB8AC3E}">
        <p14:creationId xmlns:p14="http://schemas.microsoft.com/office/powerpoint/2010/main" val="239522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F3BD295-449F-4CD4-9C75-16CDAA43C994}" type="slidenum">
              <a:rPr lang="en-US" altLang="zh-TW"/>
              <a:pPr>
                <a:defRPr/>
              </a:pPr>
              <a:t>‹#›</a:t>
            </a:fld>
            <a:endParaRPr lang="en-US" altLang="zh-TW"/>
          </a:p>
        </p:txBody>
      </p:sp>
    </p:spTree>
    <p:extLst>
      <p:ext uri="{BB962C8B-B14F-4D97-AF65-F5344CB8AC3E}">
        <p14:creationId xmlns:p14="http://schemas.microsoft.com/office/powerpoint/2010/main" val="22819060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DB028F3-5B9E-40B5-9D23-5A3D0C6BB6E0}" type="slidenum">
              <a:rPr lang="en-US" altLang="zh-TW"/>
              <a:pPr>
                <a:defRPr/>
              </a:pPr>
              <a:t>‹#›</a:t>
            </a:fld>
            <a:endParaRPr lang="en-US" altLang="zh-TW"/>
          </a:p>
        </p:txBody>
      </p:sp>
    </p:spTree>
    <p:extLst>
      <p:ext uri="{BB962C8B-B14F-4D97-AF65-F5344CB8AC3E}">
        <p14:creationId xmlns:p14="http://schemas.microsoft.com/office/powerpoint/2010/main" val="113399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D6764B2-AB10-4B51-8393-F229856A9A95}" type="slidenum">
              <a:rPr lang="en-US" altLang="zh-TW"/>
              <a:pPr>
                <a:defRPr/>
              </a:pPr>
              <a:t>‹#›</a:t>
            </a:fld>
            <a:endParaRPr lang="en-US" altLang="zh-TW"/>
          </a:p>
        </p:txBody>
      </p:sp>
    </p:spTree>
    <p:extLst>
      <p:ext uri="{BB962C8B-B14F-4D97-AF65-F5344CB8AC3E}">
        <p14:creationId xmlns:p14="http://schemas.microsoft.com/office/powerpoint/2010/main" val="2116068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192E9F6-FD48-4246-8D13-ADAF59047F6B}" type="slidenum">
              <a:rPr lang="en-US" altLang="zh-TW"/>
              <a:pPr>
                <a:defRPr/>
              </a:pPr>
              <a:t>‹#›</a:t>
            </a:fld>
            <a:endParaRPr lang="en-US" altLang="zh-TW"/>
          </a:p>
        </p:txBody>
      </p:sp>
    </p:spTree>
    <p:extLst>
      <p:ext uri="{BB962C8B-B14F-4D97-AF65-F5344CB8AC3E}">
        <p14:creationId xmlns:p14="http://schemas.microsoft.com/office/powerpoint/2010/main" val="32280657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2CD215E-0366-468E-A0D6-4AC6B535BCCD}" type="slidenum">
              <a:rPr lang="en-US" altLang="zh-TW"/>
              <a:pPr>
                <a:defRPr/>
              </a:pPr>
              <a:t>‹#›</a:t>
            </a:fld>
            <a:endParaRPr lang="en-US" altLang="zh-TW"/>
          </a:p>
        </p:txBody>
      </p:sp>
    </p:spTree>
    <p:extLst>
      <p:ext uri="{BB962C8B-B14F-4D97-AF65-F5344CB8AC3E}">
        <p14:creationId xmlns:p14="http://schemas.microsoft.com/office/powerpoint/2010/main" val="35073216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8AD7D8D-17BB-4490-82E6-CBFF8D2BD0BB}" type="slidenum">
              <a:rPr lang="en-US" altLang="zh-TW"/>
              <a:pPr>
                <a:defRPr/>
              </a:pPr>
              <a:t>‹#›</a:t>
            </a:fld>
            <a:endParaRPr lang="en-US" altLang="zh-TW"/>
          </a:p>
        </p:txBody>
      </p:sp>
    </p:spTree>
    <p:extLst>
      <p:ext uri="{BB962C8B-B14F-4D97-AF65-F5344CB8AC3E}">
        <p14:creationId xmlns:p14="http://schemas.microsoft.com/office/powerpoint/2010/main" val="23037967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EAB598A-05AF-445F-ACF0-77E2ADC49A38}" type="slidenum">
              <a:rPr lang="en-US" altLang="zh-TW"/>
              <a:pPr>
                <a:defRPr/>
              </a:pPr>
              <a:t>‹#›</a:t>
            </a:fld>
            <a:endParaRPr lang="en-US" altLang="zh-TW"/>
          </a:p>
        </p:txBody>
      </p:sp>
    </p:spTree>
    <p:extLst>
      <p:ext uri="{BB962C8B-B14F-4D97-AF65-F5344CB8AC3E}">
        <p14:creationId xmlns:p14="http://schemas.microsoft.com/office/powerpoint/2010/main" val="29290287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127BBE-67B9-4EAA-8976-71C86E32FBE0}" type="slidenum">
              <a:rPr lang="en-US" altLang="zh-TW"/>
              <a:pPr>
                <a:defRPr/>
              </a:pPr>
              <a:t>‹#›</a:t>
            </a:fld>
            <a:endParaRPr lang="en-US" altLang="zh-TW"/>
          </a:p>
        </p:txBody>
      </p:sp>
    </p:spTree>
    <p:extLst>
      <p:ext uri="{BB962C8B-B14F-4D97-AF65-F5344CB8AC3E}">
        <p14:creationId xmlns:p14="http://schemas.microsoft.com/office/powerpoint/2010/main" val="8262403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DFFBD77-39C2-4E95-97E4-43807712DC99}" type="slidenum">
              <a:rPr lang="en-US" altLang="zh-TW"/>
              <a:pPr>
                <a:defRPr/>
              </a:pPr>
              <a:t>‹#›</a:t>
            </a:fld>
            <a:endParaRPr lang="en-US" altLang="zh-TW"/>
          </a:p>
        </p:txBody>
      </p:sp>
    </p:spTree>
    <p:extLst>
      <p:ext uri="{BB962C8B-B14F-4D97-AF65-F5344CB8AC3E}">
        <p14:creationId xmlns:p14="http://schemas.microsoft.com/office/powerpoint/2010/main" val="16525714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615DF920-4AC0-4E3F-B289-A8637F69BBE2}" type="slidenum">
              <a:rPr lang="en-US" altLang="zh-TW"/>
              <a:pPr>
                <a:defRPr/>
              </a:pPr>
              <a:t>‹#›</a:t>
            </a:fld>
            <a:endParaRPr lang="en-US" altLang="zh-TW"/>
          </a:p>
        </p:txBody>
      </p:sp>
    </p:spTree>
    <p:extLst>
      <p:ext uri="{BB962C8B-B14F-4D97-AF65-F5344CB8AC3E}">
        <p14:creationId xmlns:p14="http://schemas.microsoft.com/office/powerpoint/2010/main" val="14328835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1C2B1FB4-BEEA-4F0B-8ACE-DEFC1EEE1A16}" type="slidenum">
              <a:rPr lang="en-US" altLang="zh-TW"/>
              <a:pPr>
                <a:defRPr/>
              </a:pPr>
              <a:t>‹#›</a:t>
            </a:fld>
            <a:endParaRPr lang="en-US" altLang="zh-TW"/>
          </a:p>
        </p:txBody>
      </p:sp>
    </p:spTree>
    <p:extLst>
      <p:ext uri="{BB962C8B-B14F-4D97-AF65-F5344CB8AC3E}">
        <p14:creationId xmlns:p14="http://schemas.microsoft.com/office/powerpoint/2010/main" val="4036155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FD127789-D39C-4F9C-A963-597E6C791F82}" type="slidenum">
              <a:rPr lang="en-US" altLang="zh-TW"/>
              <a:pPr>
                <a:defRPr/>
              </a:pPr>
              <a:t>‹#›</a:t>
            </a:fld>
            <a:endParaRPr lang="en-US" altLang="zh-TW"/>
          </a:p>
        </p:txBody>
      </p:sp>
    </p:spTree>
    <p:extLst>
      <p:ext uri="{BB962C8B-B14F-4D97-AF65-F5344CB8AC3E}">
        <p14:creationId xmlns:p14="http://schemas.microsoft.com/office/powerpoint/2010/main" val="34780707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226870A5-9E8D-4793-BDBD-728F861CEFCD}" type="slidenum">
              <a:rPr lang="en-US" altLang="zh-TW"/>
              <a:pPr>
                <a:defRPr/>
              </a:pPr>
              <a:t>‹#›</a:t>
            </a:fld>
            <a:endParaRPr lang="en-US" altLang="zh-TW"/>
          </a:p>
        </p:txBody>
      </p:sp>
    </p:spTree>
    <p:extLst>
      <p:ext uri="{BB962C8B-B14F-4D97-AF65-F5344CB8AC3E}">
        <p14:creationId xmlns:p14="http://schemas.microsoft.com/office/powerpoint/2010/main" val="177221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4AAFDA67-FB8A-4246-9759-3E3425BECB5F}" type="slidenum">
              <a:rPr lang="en-US" altLang="zh-TW"/>
              <a:pPr>
                <a:defRPr/>
              </a:pPr>
              <a:t>‹#›</a:t>
            </a:fld>
            <a:endParaRPr lang="en-US" altLang="zh-TW"/>
          </a:p>
        </p:txBody>
      </p:sp>
    </p:spTree>
    <p:extLst>
      <p:ext uri="{BB962C8B-B14F-4D97-AF65-F5344CB8AC3E}">
        <p14:creationId xmlns:p14="http://schemas.microsoft.com/office/powerpoint/2010/main" val="15003371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4DDF4D9F-FBBF-41B7-A02F-61805EA841CA}" type="slidenum">
              <a:rPr lang="en-US" altLang="zh-TW"/>
              <a:pPr>
                <a:defRPr/>
              </a:pPr>
              <a:t>‹#›</a:t>
            </a:fld>
            <a:endParaRPr lang="en-US" altLang="zh-TW"/>
          </a:p>
        </p:txBody>
      </p:sp>
    </p:spTree>
    <p:extLst>
      <p:ext uri="{BB962C8B-B14F-4D97-AF65-F5344CB8AC3E}">
        <p14:creationId xmlns:p14="http://schemas.microsoft.com/office/powerpoint/2010/main" val="687594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15023ED0-CFA3-45DD-B870-E7E204367972}" type="slidenum">
              <a:rPr lang="en-US" altLang="zh-TW"/>
              <a:pPr>
                <a:defRPr/>
              </a:pPr>
              <a:t>‹#›</a:t>
            </a:fld>
            <a:endParaRPr lang="en-US" altLang="zh-TW"/>
          </a:p>
        </p:txBody>
      </p:sp>
    </p:spTree>
    <p:extLst>
      <p:ext uri="{BB962C8B-B14F-4D97-AF65-F5344CB8AC3E}">
        <p14:creationId xmlns:p14="http://schemas.microsoft.com/office/powerpoint/2010/main" val="2119224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DFE263FB-3FD3-4F5E-92FA-7C7E29E25785}" type="slidenum">
              <a:rPr lang="en-US" altLang="zh-TW"/>
              <a:pPr>
                <a:defRPr/>
              </a:pPr>
              <a:t>‹#›</a:t>
            </a:fld>
            <a:endParaRPr lang="en-US" altLang="zh-TW"/>
          </a:p>
        </p:txBody>
      </p:sp>
    </p:spTree>
    <p:extLst>
      <p:ext uri="{BB962C8B-B14F-4D97-AF65-F5344CB8AC3E}">
        <p14:creationId xmlns:p14="http://schemas.microsoft.com/office/powerpoint/2010/main" val="39782533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AF7F3C83-0AB5-4AC2-A94B-164FED3D2099}" type="slidenum">
              <a:rPr lang="en-US" altLang="zh-TW"/>
              <a:pPr>
                <a:defRPr/>
              </a:pPr>
              <a:t>‹#›</a:t>
            </a:fld>
            <a:endParaRPr lang="en-US" altLang="zh-TW"/>
          </a:p>
        </p:txBody>
      </p:sp>
    </p:spTree>
    <p:extLst>
      <p:ext uri="{BB962C8B-B14F-4D97-AF65-F5344CB8AC3E}">
        <p14:creationId xmlns:p14="http://schemas.microsoft.com/office/powerpoint/2010/main" val="42581972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F27EC8ED-B2EC-4B46-9C35-3D87F028C76D}" type="slidenum">
              <a:rPr lang="en-US" altLang="zh-TW"/>
              <a:pPr>
                <a:defRPr/>
              </a:pPr>
              <a:t>‹#›</a:t>
            </a:fld>
            <a:endParaRPr lang="en-US" altLang="zh-TW"/>
          </a:p>
        </p:txBody>
      </p:sp>
    </p:spTree>
    <p:extLst>
      <p:ext uri="{BB962C8B-B14F-4D97-AF65-F5344CB8AC3E}">
        <p14:creationId xmlns:p14="http://schemas.microsoft.com/office/powerpoint/2010/main" val="3752601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FAD3F450-27C5-4B5C-9502-5AA620777753}" type="slidenum">
              <a:rPr lang="en-US" altLang="zh-TW"/>
              <a:pPr>
                <a:defRPr/>
              </a:pPr>
              <a:t>‹#›</a:t>
            </a:fld>
            <a:endParaRPr lang="en-US" altLang="zh-TW"/>
          </a:p>
        </p:txBody>
      </p:sp>
    </p:spTree>
    <p:extLst>
      <p:ext uri="{BB962C8B-B14F-4D97-AF65-F5344CB8AC3E}">
        <p14:creationId xmlns:p14="http://schemas.microsoft.com/office/powerpoint/2010/main" val="10736719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50F1A381-2E35-4C4C-9730-A6BA7EB7FBC4}" type="slidenum">
              <a:rPr lang="en-US" altLang="zh-TW"/>
              <a:pPr>
                <a:defRPr/>
              </a:pPr>
              <a:t>‹#›</a:t>
            </a:fld>
            <a:endParaRPr lang="en-US" altLang="zh-TW"/>
          </a:p>
        </p:txBody>
      </p:sp>
    </p:spTree>
    <p:extLst>
      <p:ext uri="{BB962C8B-B14F-4D97-AF65-F5344CB8AC3E}">
        <p14:creationId xmlns:p14="http://schemas.microsoft.com/office/powerpoint/2010/main" val="6570042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795469B8-BE14-4641-A0E8-4BCF040B508C}" type="slidenum">
              <a:rPr lang="en-US" altLang="zh-TW"/>
              <a:pPr>
                <a:defRPr/>
              </a:pPr>
              <a:t>‹#›</a:t>
            </a:fld>
            <a:endParaRPr lang="en-US" altLang="zh-TW"/>
          </a:p>
        </p:txBody>
      </p:sp>
    </p:spTree>
    <p:extLst>
      <p:ext uri="{BB962C8B-B14F-4D97-AF65-F5344CB8AC3E}">
        <p14:creationId xmlns:p14="http://schemas.microsoft.com/office/powerpoint/2010/main" val="13417502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AEB8AEE3-C560-4854-9750-BB7914AF71B5}" type="slidenum">
              <a:rPr lang="en-US" altLang="zh-TW"/>
              <a:pPr>
                <a:defRPr/>
              </a:pPr>
              <a:t>‹#›</a:t>
            </a:fld>
            <a:endParaRPr lang="en-US" altLang="zh-TW"/>
          </a:p>
        </p:txBody>
      </p:sp>
    </p:spTree>
    <p:extLst>
      <p:ext uri="{BB962C8B-B14F-4D97-AF65-F5344CB8AC3E}">
        <p14:creationId xmlns:p14="http://schemas.microsoft.com/office/powerpoint/2010/main" val="11998050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F5AF22BA-A6A3-41A6-9B49-3CFE9AFF423E}" type="slidenum">
              <a:rPr lang="en-US" altLang="zh-TW"/>
              <a:pPr>
                <a:defRPr/>
              </a:pPr>
              <a:t>‹#›</a:t>
            </a:fld>
            <a:endParaRPr lang="en-US" altLang="zh-TW"/>
          </a:p>
        </p:txBody>
      </p:sp>
    </p:spTree>
    <p:extLst>
      <p:ext uri="{BB962C8B-B14F-4D97-AF65-F5344CB8AC3E}">
        <p14:creationId xmlns:p14="http://schemas.microsoft.com/office/powerpoint/2010/main" val="218834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00D1737B-4E9D-45FD-8B04-CD833730586D}" type="slidenum">
              <a:rPr lang="en-US" altLang="zh-TW"/>
              <a:pPr>
                <a:defRPr/>
              </a:pPr>
              <a:t>‹#›</a:t>
            </a:fld>
            <a:endParaRPr lang="en-US" altLang="zh-TW"/>
          </a:p>
        </p:txBody>
      </p:sp>
    </p:spTree>
    <p:extLst>
      <p:ext uri="{BB962C8B-B14F-4D97-AF65-F5344CB8AC3E}">
        <p14:creationId xmlns:p14="http://schemas.microsoft.com/office/powerpoint/2010/main" val="3692093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59EC6CC8-956C-4362-8B65-9315886CC766}" type="slidenum">
              <a:rPr lang="en-US" altLang="zh-TW"/>
              <a:pPr>
                <a:defRPr/>
              </a:pPr>
              <a:t>‹#›</a:t>
            </a:fld>
            <a:endParaRPr lang="en-US" altLang="zh-TW"/>
          </a:p>
        </p:txBody>
      </p:sp>
    </p:spTree>
    <p:extLst>
      <p:ext uri="{BB962C8B-B14F-4D97-AF65-F5344CB8AC3E}">
        <p14:creationId xmlns:p14="http://schemas.microsoft.com/office/powerpoint/2010/main" val="42821332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C1306A67-53C2-4365-BA60-A3A182A5E9B1}" type="slidenum">
              <a:rPr lang="en-US" altLang="zh-TW"/>
              <a:pPr>
                <a:defRPr/>
              </a:pPr>
              <a:t>‹#›</a:t>
            </a:fld>
            <a:endParaRPr lang="en-US" altLang="zh-TW"/>
          </a:p>
        </p:txBody>
      </p:sp>
    </p:spTree>
    <p:extLst>
      <p:ext uri="{BB962C8B-B14F-4D97-AF65-F5344CB8AC3E}">
        <p14:creationId xmlns:p14="http://schemas.microsoft.com/office/powerpoint/2010/main" val="22763780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32AFCB51-1BE4-4371-98E6-C4218BAF21DD}" type="slidenum">
              <a:rPr lang="en-US" altLang="zh-TW"/>
              <a:pPr>
                <a:defRPr/>
              </a:pPr>
              <a:t>‹#›</a:t>
            </a:fld>
            <a:endParaRPr lang="en-US" altLang="zh-TW"/>
          </a:p>
        </p:txBody>
      </p:sp>
    </p:spTree>
    <p:extLst>
      <p:ext uri="{BB962C8B-B14F-4D97-AF65-F5344CB8AC3E}">
        <p14:creationId xmlns:p14="http://schemas.microsoft.com/office/powerpoint/2010/main" val="501196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7AB4C319-8318-4333-B392-6EC0002E43D0}" type="slidenum">
              <a:rPr lang="en-US" altLang="zh-TW"/>
              <a:pPr>
                <a:defRPr/>
              </a:pPr>
              <a:t>‹#›</a:t>
            </a:fld>
            <a:endParaRPr lang="en-US" altLang="zh-TW"/>
          </a:p>
        </p:txBody>
      </p:sp>
    </p:spTree>
    <p:extLst>
      <p:ext uri="{BB962C8B-B14F-4D97-AF65-F5344CB8AC3E}">
        <p14:creationId xmlns:p14="http://schemas.microsoft.com/office/powerpoint/2010/main" val="7032904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31F77348-0810-459E-BE61-E47E5533E5A5}" type="slidenum">
              <a:rPr lang="en-US" altLang="zh-TW"/>
              <a:pPr>
                <a:defRPr/>
              </a:pPr>
              <a:t>‹#›</a:t>
            </a:fld>
            <a:endParaRPr lang="en-US" altLang="zh-TW"/>
          </a:p>
        </p:txBody>
      </p:sp>
    </p:spTree>
    <p:extLst>
      <p:ext uri="{BB962C8B-B14F-4D97-AF65-F5344CB8AC3E}">
        <p14:creationId xmlns:p14="http://schemas.microsoft.com/office/powerpoint/2010/main" val="15418345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8957F885-F942-4BC2-86EA-6E732ABEFD49}" type="slidenum">
              <a:rPr lang="en-US" altLang="zh-TW"/>
              <a:pPr>
                <a:defRPr/>
              </a:pPr>
              <a:t>‹#›</a:t>
            </a:fld>
            <a:endParaRPr lang="en-US" altLang="zh-TW"/>
          </a:p>
        </p:txBody>
      </p:sp>
    </p:spTree>
    <p:extLst>
      <p:ext uri="{BB962C8B-B14F-4D97-AF65-F5344CB8AC3E}">
        <p14:creationId xmlns:p14="http://schemas.microsoft.com/office/powerpoint/2010/main" val="30717317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9E882D03-6406-4F58-A9E8-DFAA322D5C91}" type="slidenum">
              <a:rPr lang="en-US" altLang="zh-TW"/>
              <a:pPr>
                <a:defRPr/>
              </a:pPr>
              <a:t>‹#›</a:t>
            </a:fld>
            <a:endParaRPr lang="en-US" altLang="zh-TW"/>
          </a:p>
        </p:txBody>
      </p:sp>
    </p:spTree>
    <p:extLst>
      <p:ext uri="{BB962C8B-B14F-4D97-AF65-F5344CB8AC3E}">
        <p14:creationId xmlns:p14="http://schemas.microsoft.com/office/powerpoint/2010/main" val="17584812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FE808329-C45B-4D9E-A2A5-BF37728EBE09}" type="slidenum">
              <a:rPr lang="en-US" altLang="zh-TW"/>
              <a:pPr>
                <a:defRPr/>
              </a:pPr>
              <a:t>‹#›</a:t>
            </a:fld>
            <a:endParaRPr lang="en-US" altLang="zh-TW"/>
          </a:p>
        </p:txBody>
      </p:sp>
    </p:spTree>
    <p:extLst>
      <p:ext uri="{BB962C8B-B14F-4D97-AF65-F5344CB8AC3E}">
        <p14:creationId xmlns:p14="http://schemas.microsoft.com/office/powerpoint/2010/main" val="35802532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D185B045-0313-4627-A977-65E19F35027F}" type="slidenum">
              <a:rPr lang="en-US" altLang="zh-TW"/>
              <a:pPr>
                <a:defRPr/>
              </a:pPr>
              <a:t>‹#›</a:t>
            </a:fld>
            <a:endParaRPr lang="en-US" altLang="zh-TW"/>
          </a:p>
        </p:txBody>
      </p:sp>
    </p:spTree>
    <p:extLst>
      <p:ext uri="{BB962C8B-B14F-4D97-AF65-F5344CB8AC3E}">
        <p14:creationId xmlns:p14="http://schemas.microsoft.com/office/powerpoint/2010/main" val="22697924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A82698FC-73EF-4F44-8B45-66551A1FA7BB}" type="slidenum">
              <a:rPr lang="en-US" altLang="zh-TW"/>
              <a:pPr>
                <a:defRPr/>
              </a:pPr>
              <a:t>‹#›</a:t>
            </a:fld>
            <a:endParaRPr lang="en-US" altLang="zh-TW"/>
          </a:p>
        </p:txBody>
      </p:sp>
    </p:spTree>
    <p:extLst>
      <p:ext uri="{BB962C8B-B14F-4D97-AF65-F5344CB8AC3E}">
        <p14:creationId xmlns:p14="http://schemas.microsoft.com/office/powerpoint/2010/main" val="235207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298F3387-134B-4F2E-AF3A-76950A14A173}" type="slidenum">
              <a:rPr lang="en-US" altLang="zh-TW"/>
              <a:pPr>
                <a:defRPr/>
              </a:pPr>
              <a:t>‹#›</a:t>
            </a:fld>
            <a:endParaRPr lang="en-US" altLang="zh-TW"/>
          </a:p>
        </p:txBody>
      </p:sp>
    </p:spTree>
    <p:extLst>
      <p:ext uri="{BB962C8B-B14F-4D97-AF65-F5344CB8AC3E}">
        <p14:creationId xmlns:p14="http://schemas.microsoft.com/office/powerpoint/2010/main" val="21537677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6CE5258C-8BC4-4E72-90FD-C3757B20930B}" type="slidenum">
              <a:rPr lang="en-US" altLang="zh-TW"/>
              <a:pPr>
                <a:defRPr/>
              </a:pPr>
              <a:t>‹#›</a:t>
            </a:fld>
            <a:endParaRPr lang="en-US" altLang="zh-TW"/>
          </a:p>
        </p:txBody>
      </p:sp>
    </p:spTree>
    <p:extLst>
      <p:ext uri="{BB962C8B-B14F-4D97-AF65-F5344CB8AC3E}">
        <p14:creationId xmlns:p14="http://schemas.microsoft.com/office/powerpoint/2010/main" val="23266154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A15D1187-6F0E-4A0B-8E17-B0E217446CCB}" type="slidenum">
              <a:rPr lang="en-US" altLang="zh-TW"/>
              <a:pPr>
                <a:defRPr/>
              </a:pPr>
              <a:t>‹#›</a:t>
            </a:fld>
            <a:endParaRPr lang="en-US" altLang="zh-TW"/>
          </a:p>
        </p:txBody>
      </p:sp>
    </p:spTree>
    <p:extLst>
      <p:ext uri="{BB962C8B-B14F-4D97-AF65-F5344CB8AC3E}">
        <p14:creationId xmlns:p14="http://schemas.microsoft.com/office/powerpoint/2010/main" val="30223652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A822F4C8-A8AE-4EA3-8E27-FF5CC8B39FC9}" type="slidenum">
              <a:rPr lang="en-US" altLang="zh-TW"/>
              <a:pPr>
                <a:defRPr/>
              </a:pPr>
              <a:t>‹#›</a:t>
            </a:fld>
            <a:endParaRPr lang="en-US" altLang="zh-TW"/>
          </a:p>
        </p:txBody>
      </p:sp>
    </p:spTree>
    <p:extLst>
      <p:ext uri="{BB962C8B-B14F-4D97-AF65-F5344CB8AC3E}">
        <p14:creationId xmlns:p14="http://schemas.microsoft.com/office/powerpoint/2010/main" val="17867008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F80767A1-5E63-47AA-9F64-0ED52BAC4184}" type="slidenum">
              <a:rPr lang="en-US" altLang="zh-TW"/>
              <a:pPr>
                <a:defRPr/>
              </a:pPr>
              <a:t>‹#›</a:t>
            </a:fld>
            <a:endParaRPr lang="en-US" altLang="zh-TW"/>
          </a:p>
        </p:txBody>
      </p:sp>
    </p:spTree>
    <p:extLst>
      <p:ext uri="{BB962C8B-B14F-4D97-AF65-F5344CB8AC3E}">
        <p14:creationId xmlns:p14="http://schemas.microsoft.com/office/powerpoint/2010/main" val="15430885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8A8F0E26-9A71-4F6B-8C35-E3543E848C31}" type="slidenum">
              <a:rPr lang="en-US" altLang="zh-TW"/>
              <a:pPr>
                <a:defRPr/>
              </a:pPr>
              <a:t>‹#›</a:t>
            </a:fld>
            <a:endParaRPr lang="en-US" altLang="zh-TW"/>
          </a:p>
        </p:txBody>
      </p:sp>
    </p:spTree>
    <p:extLst>
      <p:ext uri="{BB962C8B-B14F-4D97-AF65-F5344CB8AC3E}">
        <p14:creationId xmlns:p14="http://schemas.microsoft.com/office/powerpoint/2010/main" val="7601472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65DBDE60-ACD4-4121-AD9A-89FE2A720DB1}" type="slidenum">
              <a:rPr lang="en-US" altLang="zh-TW"/>
              <a:pPr>
                <a:defRPr/>
              </a:pPr>
              <a:t>‹#›</a:t>
            </a:fld>
            <a:endParaRPr lang="en-US" altLang="zh-TW"/>
          </a:p>
        </p:txBody>
      </p:sp>
    </p:spTree>
    <p:extLst>
      <p:ext uri="{BB962C8B-B14F-4D97-AF65-F5344CB8AC3E}">
        <p14:creationId xmlns:p14="http://schemas.microsoft.com/office/powerpoint/2010/main" val="32497538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6AAD5B8C-9E4D-464A-8962-C7C028DDCFEA}" type="slidenum">
              <a:rPr lang="en-US" altLang="zh-TW"/>
              <a:pPr>
                <a:defRPr/>
              </a:pPr>
              <a:t>‹#›</a:t>
            </a:fld>
            <a:endParaRPr lang="en-US" altLang="zh-TW"/>
          </a:p>
        </p:txBody>
      </p:sp>
    </p:spTree>
    <p:extLst>
      <p:ext uri="{BB962C8B-B14F-4D97-AF65-F5344CB8AC3E}">
        <p14:creationId xmlns:p14="http://schemas.microsoft.com/office/powerpoint/2010/main" val="37157977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DAAB0269-236E-446A-9E59-E733810D3C76}" type="slidenum">
              <a:rPr lang="en-US" altLang="zh-TW"/>
              <a:pPr>
                <a:defRPr/>
              </a:pPr>
              <a:t>‹#›</a:t>
            </a:fld>
            <a:endParaRPr lang="en-US" altLang="zh-TW"/>
          </a:p>
        </p:txBody>
      </p:sp>
    </p:spTree>
    <p:extLst>
      <p:ext uri="{BB962C8B-B14F-4D97-AF65-F5344CB8AC3E}">
        <p14:creationId xmlns:p14="http://schemas.microsoft.com/office/powerpoint/2010/main" val="329009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52F15036-8AE0-4200-A952-A9C258631482}" type="slidenum">
              <a:rPr lang="en-US" altLang="zh-TW"/>
              <a:pPr>
                <a:defRPr/>
              </a:pPr>
              <a:t>‹#›</a:t>
            </a:fld>
            <a:endParaRPr lang="en-US" altLang="zh-TW"/>
          </a:p>
        </p:txBody>
      </p:sp>
    </p:spTree>
    <p:extLst>
      <p:ext uri="{BB962C8B-B14F-4D97-AF65-F5344CB8AC3E}">
        <p14:creationId xmlns:p14="http://schemas.microsoft.com/office/powerpoint/2010/main" val="9044507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095EB3A2-B51D-4C8E-AFAE-5D1E64F6C53C}" type="slidenum">
              <a:rPr lang="en-US" altLang="zh-TW"/>
              <a:pPr>
                <a:defRPr/>
              </a:pPr>
              <a:t>‹#›</a:t>
            </a:fld>
            <a:endParaRPr lang="en-US" altLang="zh-TW"/>
          </a:p>
        </p:txBody>
      </p:sp>
    </p:spTree>
    <p:extLst>
      <p:ext uri="{BB962C8B-B14F-4D97-AF65-F5344CB8AC3E}">
        <p14:creationId xmlns:p14="http://schemas.microsoft.com/office/powerpoint/2010/main" val="366884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40103854-2CAB-4A6A-83D1-7DCA2D5934BC}" type="slidenum">
              <a:rPr lang="en-US" altLang="zh-TW"/>
              <a:pPr>
                <a:defRPr/>
              </a:pPr>
              <a:t>‹#›</a:t>
            </a:fld>
            <a:endParaRPr lang="en-US" altLang="zh-TW"/>
          </a:p>
        </p:txBody>
      </p:sp>
    </p:spTree>
    <p:extLst>
      <p:ext uri="{BB962C8B-B14F-4D97-AF65-F5344CB8AC3E}">
        <p14:creationId xmlns:p14="http://schemas.microsoft.com/office/powerpoint/2010/main" val="1647929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F8C1C61C-1107-4152-9A60-7B5D5D1EBD23}" type="slidenum">
              <a:rPr lang="en-US" altLang="zh-TW"/>
              <a:pPr>
                <a:defRPr/>
              </a:pPr>
              <a:t>‹#›</a:t>
            </a:fld>
            <a:endParaRPr lang="en-US" altLang="zh-TW"/>
          </a:p>
        </p:txBody>
      </p:sp>
    </p:spTree>
    <p:extLst>
      <p:ext uri="{BB962C8B-B14F-4D97-AF65-F5344CB8AC3E}">
        <p14:creationId xmlns:p14="http://schemas.microsoft.com/office/powerpoint/2010/main" val="39886145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037A1FF3-58E5-4458-A294-D65957EDC009}" type="slidenum">
              <a:rPr lang="en-US" altLang="zh-TW"/>
              <a:pPr>
                <a:defRPr/>
              </a:pPr>
              <a:t>‹#›</a:t>
            </a:fld>
            <a:endParaRPr lang="en-US" altLang="zh-TW"/>
          </a:p>
        </p:txBody>
      </p:sp>
    </p:spTree>
    <p:extLst>
      <p:ext uri="{BB962C8B-B14F-4D97-AF65-F5344CB8AC3E}">
        <p14:creationId xmlns:p14="http://schemas.microsoft.com/office/powerpoint/2010/main" val="6844663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A0C95D1-6AF0-438D-9953-6546E907FAC4}" type="slidenum">
              <a:rPr lang="en-US" altLang="zh-TW"/>
              <a:pPr>
                <a:defRPr/>
              </a:pPr>
              <a:t>‹#›</a:t>
            </a:fld>
            <a:endParaRPr lang="en-US" altLang="zh-TW"/>
          </a:p>
        </p:txBody>
      </p:sp>
    </p:spTree>
    <p:extLst>
      <p:ext uri="{BB962C8B-B14F-4D97-AF65-F5344CB8AC3E}">
        <p14:creationId xmlns:p14="http://schemas.microsoft.com/office/powerpoint/2010/main" val="25543706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C7C28F0-904B-4B06-8F78-71236B181A0E}" type="slidenum">
              <a:rPr lang="en-US" altLang="zh-TW"/>
              <a:pPr>
                <a:defRPr/>
              </a:pPr>
              <a:t>‹#›</a:t>
            </a:fld>
            <a:endParaRPr lang="en-US" altLang="zh-TW"/>
          </a:p>
        </p:txBody>
      </p:sp>
    </p:spTree>
    <p:extLst>
      <p:ext uri="{BB962C8B-B14F-4D97-AF65-F5344CB8AC3E}">
        <p14:creationId xmlns:p14="http://schemas.microsoft.com/office/powerpoint/2010/main" val="7678894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FE0A268-A214-477C-87E9-BED96735F8F0}" type="slidenum">
              <a:rPr lang="en-US" altLang="zh-TW"/>
              <a:pPr>
                <a:defRPr/>
              </a:pPr>
              <a:t>‹#›</a:t>
            </a:fld>
            <a:endParaRPr lang="en-US" altLang="zh-TW"/>
          </a:p>
        </p:txBody>
      </p:sp>
    </p:spTree>
    <p:extLst>
      <p:ext uri="{BB962C8B-B14F-4D97-AF65-F5344CB8AC3E}">
        <p14:creationId xmlns:p14="http://schemas.microsoft.com/office/powerpoint/2010/main" val="39617673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806C6DC-AAA4-49CE-AEC2-FEA5D3E9C855}" type="slidenum">
              <a:rPr lang="en-US" altLang="zh-TW"/>
              <a:pPr>
                <a:defRPr/>
              </a:pPr>
              <a:t>‹#›</a:t>
            </a:fld>
            <a:endParaRPr lang="en-US" altLang="zh-TW"/>
          </a:p>
        </p:txBody>
      </p:sp>
    </p:spTree>
    <p:extLst>
      <p:ext uri="{BB962C8B-B14F-4D97-AF65-F5344CB8AC3E}">
        <p14:creationId xmlns:p14="http://schemas.microsoft.com/office/powerpoint/2010/main" val="8592732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1EB8BF7-2B18-4DC3-BDD3-7426ACA55DDF}" type="slidenum">
              <a:rPr lang="en-US" altLang="zh-TW"/>
              <a:pPr>
                <a:defRPr/>
              </a:pPr>
              <a:t>‹#›</a:t>
            </a:fld>
            <a:endParaRPr lang="en-US" altLang="zh-TW"/>
          </a:p>
        </p:txBody>
      </p:sp>
    </p:spTree>
    <p:extLst>
      <p:ext uri="{BB962C8B-B14F-4D97-AF65-F5344CB8AC3E}">
        <p14:creationId xmlns:p14="http://schemas.microsoft.com/office/powerpoint/2010/main" val="40011893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71AF3D8-4FB2-4D20-8CF8-86255E8C5AE0}" type="slidenum">
              <a:rPr lang="en-US" altLang="zh-TW"/>
              <a:pPr>
                <a:defRPr/>
              </a:pPr>
              <a:t>‹#›</a:t>
            </a:fld>
            <a:endParaRPr lang="en-US" altLang="zh-TW"/>
          </a:p>
        </p:txBody>
      </p:sp>
    </p:spTree>
    <p:extLst>
      <p:ext uri="{BB962C8B-B14F-4D97-AF65-F5344CB8AC3E}">
        <p14:creationId xmlns:p14="http://schemas.microsoft.com/office/powerpoint/2010/main" val="7198222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FF0E236-26AE-484D-8832-102F49769891}" type="slidenum">
              <a:rPr lang="en-US" altLang="zh-TW"/>
              <a:pPr>
                <a:defRPr/>
              </a:pPr>
              <a:t>‹#›</a:t>
            </a:fld>
            <a:endParaRPr lang="en-US" altLang="zh-TW"/>
          </a:p>
        </p:txBody>
      </p:sp>
    </p:spTree>
    <p:extLst>
      <p:ext uri="{BB962C8B-B14F-4D97-AF65-F5344CB8AC3E}">
        <p14:creationId xmlns:p14="http://schemas.microsoft.com/office/powerpoint/2010/main" val="25353428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2ACAA18-C149-4D24-AF9B-10E01BBE64A7}" type="slidenum">
              <a:rPr lang="en-US" altLang="zh-TW"/>
              <a:pPr>
                <a:defRPr/>
              </a:pPr>
              <a:t>‹#›</a:t>
            </a:fld>
            <a:endParaRPr lang="en-US" altLang="zh-TW"/>
          </a:p>
        </p:txBody>
      </p:sp>
    </p:spTree>
    <p:extLst>
      <p:ext uri="{BB962C8B-B14F-4D97-AF65-F5344CB8AC3E}">
        <p14:creationId xmlns:p14="http://schemas.microsoft.com/office/powerpoint/2010/main" val="420754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D62E60E5-D5DA-4A58-AA77-4CF1EACF0734}" type="slidenum">
              <a:rPr lang="en-US" altLang="zh-TW"/>
              <a:pPr>
                <a:defRPr/>
              </a:pPr>
              <a:t>‹#›</a:t>
            </a:fld>
            <a:endParaRPr lang="en-US" altLang="zh-TW"/>
          </a:p>
        </p:txBody>
      </p:sp>
    </p:spTree>
    <p:extLst>
      <p:ext uri="{BB962C8B-B14F-4D97-AF65-F5344CB8AC3E}">
        <p14:creationId xmlns:p14="http://schemas.microsoft.com/office/powerpoint/2010/main" val="368325633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4E2414F-C6C2-49C2-9FC4-5397E9EC2258}" type="slidenum">
              <a:rPr lang="en-US" altLang="zh-TW"/>
              <a:pPr>
                <a:defRPr/>
              </a:pPr>
              <a:t>‹#›</a:t>
            </a:fld>
            <a:endParaRPr lang="en-US" altLang="zh-TW"/>
          </a:p>
        </p:txBody>
      </p:sp>
    </p:spTree>
    <p:extLst>
      <p:ext uri="{BB962C8B-B14F-4D97-AF65-F5344CB8AC3E}">
        <p14:creationId xmlns:p14="http://schemas.microsoft.com/office/powerpoint/2010/main" val="31195105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092B403-4AB4-4D65-9A6C-3883482784AA}" type="slidenum">
              <a:rPr lang="en-US" altLang="zh-TW"/>
              <a:pPr>
                <a:defRPr/>
              </a:pPr>
              <a:t>‹#›</a:t>
            </a:fld>
            <a:endParaRPr lang="en-US" altLang="zh-TW"/>
          </a:p>
        </p:txBody>
      </p:sp>
    </p:spTree>
    <p:extLst>
      <p:ext uri="{BB962C8B-B14F-4D97-AF65-F5344CB8AC3E}">
        <p14:creationId xmlns:p14="http://schemas.microsoft.com/office/powerpoint/2010/main" val="39330720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C4D3F21-BD2A-4E96-B69F-DFB3C5730934}" type="slidenum">
              <a:rPr lang="en-US" altLang="zh-TW"/>
              <a:pPr>
                <a:defRPr/>
              </a:pPr>
              <a:t>‹#›</a:t>
            </a:fld>
            <a:endParaRPr lang="en-US" altLang="zh-TW"/>
          </a:p>
        </p:txBody>
      </p:sp>
    </p:spTree>
    <p:extLst>
      <p:ext uri="{BB962C8B-B14F-4D97-AF65-F5344CB8AC3E}">
        <p14:creationId xmlns:p14="http://schemas.microsoft.com/office/powerpoint/2010/main" val="25727704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F940D8E-5204-4F66-9C77-216E0DC7F72A}" type="slidenum">
              <a:rPr lang="en-US" altLang="zh-TW"/>
              <a:pPr>
                <a:defRPr/>
              </a:pPr>
              <a:t>‹#›</a:t>
            </a:fld>
            <a:endParaRPr lang="en-US" altLang="zh-TW"/>
          </a:p>
        </p:txBody>
      </p:sp>
    </p:spTree>
    <p:extLst>
      <p:ext uri="{BB962C8B-B14F-4D97-AF65-F5344CB8AC3E}">
        <p14:creationId xmlns:p14="http://schemas.microsoft.com/office/powerpoint/2010/main" val="29836743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2E065F2C-F5EA-427F-8233-C69BDE066225}" type="slidenum">
              <a:rPr lang="en-US" altLang="zh-TW"/>
              <a:pPr>
                <a:defRPr/>
              </a:pPr>
              <a:t>‹#›</a:t>
            </a:fld>
            <a:endParaRPr lang="en-US" altLang="zh-TW"/>
          </a:p>
        </p:txBody>
      </p:sp>
    </p:spTree>
    <p:extLst>
      <p:ext uri="{BB962C8B-B14F-4D97-AF65-F5344CB8AC3E}">
        <p14:creationId xmlns:p14="http://schemas.microsoft.com/office/powerpoint/2010/main" val="15725631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F0DF704C-96A5-4B3D-BE02-817952A68D73}" type="slidenum">
              <a:rPr lang="en-US" altLang="zh-TW"/>
              <a:pPr>
                <a:defRPr/>
              </a:pPr>
              <a:t>‹#›</a:t>
            </a:fld>
            <a:endParaRPr lang="en-US" altLang="zh-TW"/>
          </a:p>
        </p:txBody>
      </p:sp>
    </p:spTree>
    <p:extLst>
      <p:ext uri="{BB962C8B-B14F-4D97-AF65-F5344CB8AC3E}">
        <p14:creationId xmlns:p14="http://schemas.microsoft.com/office/powerpoint/2010/main" val="11501554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FF3F4E6-D88C-493C-9B74-431189BDA88A}" type="slidenum">
              <a:rPr lang="en-US" altLang="zh-TW"/>
              <a:pPr>
                <a:defRPr/>
              </a:pPr>
              <a:t>‹#›</a:t>
            </a:fld>
            <a:endParaRPr lang="en-US" altLang="zh-TW"/>
          </a:p>
        </p:txBody>
      </p:sp>
    </p:spTree>
    <p:extLst>
      <p:ext uri="{BB962C8B-B14F-4D97-AF65-F5344CB8AC3E}">
        <p14:creationId xmlns:p14="http://schemas.microsoft.com/office/powerpoint/2010/main" val="42830628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BDDD703-F0B9-4B2B-B006-82824DCA9193}" type="slidenum">
              <a:rPr lang="en-US" altLang="zh-TW"/>
              <a:pPr>
                <a:defRPr/>
              </a:pPr>
              <a:t>‹#›</a:t>
            </a:fld>
            <a:endParaRPr lang="en-US" altLang="zh-TW"/>
          </a:p>
        </p:txBody>
      </p:sp>
    </p:spTree>
    <p:extLst>
      <p:ext uri="{BB962C8B-B14F-4D97-AF65-F5344CB8AC3E}">
        <p14:creationId xmlns:p14="http://schemas.microsoft.com/office/powerpoint/2010/main" val="6276579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FAE8045-7B23-4406-B8A1-EF9C3C91CC1F}" type="slidenum">
              <a:rPr lang="en-US" altLang="zh-TW"/>
              <a:pPr>
                <a:defRPr/>
              </a:pPr>
              <a:t>‹#›</a:t>
            </a:fld>
            <a:endParaRPr lang="en-US" altLang="zh-TW"/>
          </a:p>
        </p:txBody>
      </p:sp>
    </p:spTree>
    <p:extLst>
      <p:ext uri="{BB962C8B-B14F-4D97-AF65-F5344CB8AC3E}">
        <p14:creationId xmlns:p14="http://schemas.microsoft.com/office/powerpoint/2010/main" val="35333261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B45376F-F676-43C7-A0F7-5CFD4A38AE1E}" type="slidenum">
              <a:rPr lang="en-US" altLang="zh-TW"/>
              <a:pPr>
                <a:defRPr/>
              </a:pPr>
              <a:t>‹#›</a:t>
            </a:fld>
            <a:endParaRPr lang="en-US" altLang="zh-TW"/>
          </a:p>
        </p:txBody>
      </p:sp>
    </p:spTree>
    <p:extLst>
      <p:ext uri="{BB962C8B-B14F-4D97-AF65-F5344CB8AC3E}">
        <p14:creationId xmlns:p14="http://schemas.microsoft.com/office/powerpoint/2010/main" val="132138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93BAA398-A843-4642-A70B-06C2133AD1E4}" type="slidenum">
              <a:rPr lang="en-US" altLang="zh-TW"/>
              <a:pPr>
                <a:defRPr/>
              </a:pPr>
              <a:t>‹#›</a:t>
            </a:fld>
            <a:endParaRPr lang="en-US" altLang="zh-TW"/>
          </a:p>
        </p:txBody>
      </p:sp>
    </p:spTree>
    <p:extLst>
      <p:ext uri="{BB962C8B-B14F-4D97-AF65-F5344CB8AC3E}">
        <p14:creationId xmlns:p14="http://schemas.microsoft.com/office/powerpoint/2010/main" val="5674749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C7AB86D-0F03-48B9-BA9D-63A607904B9C}" type="slidenum">
              <a:rPr lang="en-US" altLang="zh-TW"/>
              <a:pPr>
                <a:defRPr/>
              </a:pPr>
              <a:t>‹#›</a:t>
            </a:fld>
            <a:endParaRPr lang="en-US" altLang="zh-TW"/>
          </a:p>
        </p:txBody>
      </p:sp>
    </p:spTree>
    <p:extLst>
      <p:ext uri="{BB962C8B-B14F-4D97-AF65-F5344CB8AC3E}">
        <p14:creationId xmlns:p14="http://schemas.microsoft.com/office/powerpoint/2010/main" val="29926627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C33E72E-B61E-4DBA-A65A-BD005783F64B}" type="slidenum">
              <a:rPr lang="en-US" altLang="zh-TW"/>
              <a:pPr>
                <a:defRPr/>
              </a:pPr>
              <a:t>‹#›</a:t>
            </a:fld>
            <a:endParaRPr lang="en-US" altLang="zh-TW"/>
          </a:p>
        </p:txBody>
      </p:sp>
    </p:spTree>
    <p:extLst>
      <p:ext uri="{BB962C8B-B14F-4D97-AF65-F5344CB8AC3E}">
        <p14:creationId xmlns:p14="http://schemas.microsoft.com/office/powerpoint/2010/main" val="24261353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6C2EE061-A323-4EBC-A30E-9EFC9A3521AF}" type="slidenum">
              <a:rPr lang="en-US" altLang="zh-TW"/>
              <a:pPr>
                <a:defRPr/>
              </a:pPr>
              <a:t>‹#›</a:t>
            </a:fld>
            <a:endParaRPr lang="en-US" altLang="zh-TW"/>
          </a:p>
        </p:txBody>
      </p:sp>
    </p:spTree>
    <p:extLst>
      <p:ext uri="{BB962C8B-B14F-4D97-AF65-F5344CB8AC3E}">
        <p14:creationId xmlns:p14="http://schemas.microsoft.com/office/powerpoint/2010/main" val="11400185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1F35552-B4D6-4B58-AD79-1424D10A4809}" type="slidenum">
              <a:rPr lang="en-US" altLang="zh-TW"/>
              <a:pPr>
                <a:defRPr/>
              </a:pPr>
              <a:t>‹#›</a:t>
            </a:fld>
            <a:endParaRPr lang="en-US" altLang="zh-TW"/>
          </a:p>
        </p:txBody>
      </p:sp>
    </p:spTree>
    <p:extLst>
      <p:ext uri="{BB962C8B-B14F-4D97-AF65-F5344CB8AC3E}">
        <p14:creationId xmlns:p14="http://schemas.microsoft.com/office/powerpoint/2010/main" val="34652483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5835049-F55D-429F-A115-E948E0E9AEFA}" type="slidenum">
              <a:rPr lang="en-US" altLang="zh-TW"/>
              <a:pPr>
                <a:defRPr/>
              </a:pPr>
              <a:t>‹#›</a:t>
            </a:fld>
            <a:endParaRPr lang="en-US" altLang="zh-TW"/>
          </a:p>
        </p:txBody>
      </p:sp>
    </p:spTree>
    <p:extLst>
      <p:ext uri="{BB962C8B-B14F-4D97-AF65-F5344CB8AC3E}">
        <p14:creationId xmlns:p14="http://schemas.microsoft.com/office/powerpoint/2010/main" val="6656884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0EDB75-1F01-4C57-85EB-626CB45E8452}" type="slidenum">
              <a:rPr lang="en-US" altLang="zh-TW"/>
              <a:pPr>
                <a:defRPr/>
              </a:pPr>
              <a:t>‹#›</a:t>
            </a:fld>
            <a:endParaRPr lang="en-US" altLang="zh-TW"/>
          </a:p>
        </p:txBody>
      </p:sp>
    </p:spTree>
    <p:extLst>
      <p:ext uri="{BB962C8B-B14F-4D97-AF65-F5344CB8AC3E}">
        <p14:creationId xmlns:p14="http://schemas.microsoft.com/office/powerpoint/2010/main" val="12357498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FF12066-89F2-4F39-B32C-A5BD7A380EBD}" type="slidenum">
              <a:rPr lang="en-US" altLang="zh-TW"/>
              <a:pPr>
                <a:defRPr/>
              </a:pPr>
              <a:t>‹#›</a:t>
            </a:fld>
            <a:endParaRPr lang="en-US" altLang="zh-TW"/>
          </a:p>
        </p:txBody>
      </p:sp>
    </p:spTree>
    <p:extLst>
      <p:ext uri="{BB962C8B-B14F-4D97-AF65-F5344CB8AC3E}">
        <p14:creationId xmlns:p14="http://schemas.microsoft.com/office/powerpoint/2010/main" val="10426457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3ED3BE94-098A-4549-A67E-A6E2B48D6CB2}" type="slidenum">
              <a:rPr lang="en-US" altLang="zh-TW"/>
              <a:pPr>
                <a:defRPr/>
              </a:pPr>
              <a:t>‹#›</a:t>
            </a:fld>
            <a:endParaRPr lang="en-US" altLang="zh-TW"/>
          </a:p>
        </p:txBody>
      </p:sp>
    </p:spTree>
    <p:extLst>
      <p:ext uri="{BB962C8B-B14F-4D97-AF65-F5344CB8AC3E}">
        <p14:creationId xmlns:p14="http://schemas.microsoft.com/office/powerpoint/2010/main" val="271327994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40CC5A9C-8CC9-4FBF-A312-14EBD0BC5651}" type="slidenum">
              <a:rPr lang="en-US" altLang="zh-TW"/>
              <a:pPr>
                <a:defRPr/>
              </a:pPr>
              <a:t>‹#›</a:t>
            </a:fld>
            <a:endParaRPr lang="en-US" altLang="zh-TW"/>
          </a:p>
        </p:txBody>
      </p:sp>
    </p:spTree>
    <p:extLst>
      <p:ext uri="{BB962C8B-B14F-4D97-AF65-F5344CB8AC3E}">
        <p14:creationId xmlns:p14="http://schemas.microsoft.com/office/powerpoint/2010/main" val="28244976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E8C3885F-5922-46F2-B52F-1542C55A9443}" type="slidenum">
              <a:rPr lang="en-US" altLang="zh-TW"/>
              <a:pPr>
                <a:defRPr/>
              </a:pPr>
              <a:t>‹#›</a:t>
            </a:fld>
            <a:endParaRPr lang="en-US" altLang="zh-TW"/>
          </a:p>
        </p:txBody>
      </p:sp>
    </p:spTree>
    <p:extLst>
      <p:ext uri="{BB962C8B-B14F-4D97-AF65-F5344CB8AC3E}">
        <p14:creationId xmlns:p14="http://schemas.microsoft.com/office/powerpoint/2010/main" val="843142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9D0625D3-C26F-4B1E-B9C5-53D2E6429BD8}" type="slidenum">
              <a:rPr lang="en-US" altLang="zh-TW"/>
              <a:pPr>
                <a:defRPr/>
              </a:pPr>
              <a:t>‹#›</a:t>
            </a:fld>
            <a:endParaRPr lang="en-US" altLang="zh-TW"/>
          </a:p>
        </p:txBody>
      </p:sp>
    </p:spTree>
    <p:extLst>
      <p:ext uri="{BB962C8B-B14F-4D97-AF65-F5344CB8AC3E}">
        <p14:creationId xmlns:p14="http://schemas.microsoft.com/office/powerpoint/2010/main" val="17092701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9761BA8-2C97-4607-B6A3-D685957E1D24}" type="slidenum">
              <a:rPr lang="en-US" altLang="zh-TW"/>
              <a:pPr>
                <a:defRPr/>
              </a:pPr>
              <a:t>‹#›</a:t>
            </a:fld>
            <a:endParaRPr lang="en-US" altLang="zh-TW"/>
          </a:p>
        </p:txBody>
      </p:sp>
    </p:spTree>
    <p:extLst>
      <p:ext uri="{BB962C8B-B14F-4D97-AF65-F5344CB8AC3E}">
        <p14:creationId xmlns:p14="http://schemas.microsoft.com/office/powerpoint/2010/main" val="33180482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594655C-CFE6-4990-BB4A-50FA7281E6FB}" type="slidenum">
              <a:rPr lang="en-US" altLang="zh-TW"/>
              <a:pPr>
                <a:defRPr/>
              </a:pPr>
              <a:t>‹#›</a:t>
            </a:fld>
            <a:endParaRPr lang="en-US" altLang="zh-TW"/>
          </a:p>
        </p:txBody>
      </p:sp>
    </p:spTree>
    <p:extLst>
      <p:ext uri="{BB962C8B-B14F-4D97-AF65-F5344CB8AC3E}">
        <p14:creationId xmlns:p14="http://schemas.microsoft.com/office/powerpoint/2010/main" val="1733083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F4CE72D-9623-442E-9EFF-A395501CB984}" type="slidenum">
              <a:rPr lang="en-US" altLang="zh-TW"/>
              <a:pPr>
                <a:defRPr/>
              </a:pPr>
              <a:t>‹#›</a:t>
            </a:fld>
            <a:endParaRPr lang="en-US" altLang="zh-TW"/>
          </a:p>
        </p:txBody>
      </p:sp>
    </p:spTree>
    <p:extLst>
      <p:ext uri="{BB962C8B-B14F-4D97-AF65-F5344CB8AC3E}">
        <p14:creationId xmlns:p14="http://schemas.microsoft.com/office/powerpoint/2010/main" val="14481619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1CC5C34-B8C4-4830-B3BA-F5F58CE14CD9}" type="slidenum">
              <a:rPr lang="en-US" altLang="zh-TW"/>
              <a:pPr>
                <a:defRPr/>
              </a:pPr>
              <a:t>‹#›</a:t>
            </a:fld>
            <a:endParaRPr lang="en-US" altLang="zh-TW"/>
          </a:p>
        </p:txBody>
      </p:sp>
    </p:spTree>
    <p:extLst>
      <p:ext uri="{BB962C8B-B14F-4D97-AF65-F5344CB8AC3E}">
        <p14:creationId xmlns:p14="http://schemas.microsoft.com/office/powerpoint/2010/main" val="23709513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46A616E-9528-4EA4-9774-0783DBE15368}" type="slidenum">
              <a:rPr lang="en-US" altLang="zh-TW"/>
              <a:pPr>
                <a:defRPr/>
              </a:pPr>
              <a:t>‹#›</a:t>
            </a:fld>
            <a:endParaRPr lang="en-US" altLang="zh-TW"/>
          </a:p>
        </p:txBody>
      </p:sp>
    </p:spTree>
    <p:extLst>
      <p:ext uri="{BB962C8B-B14F-4D97-AF65-F5344CB8AC3E}">
        <p14:creationId xmlns:p14="http://schemas.microsoft.com/office/powerpoint/2010/main" val="38040790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D871A22-3835-45C8-99B5-3B77EDE06524}" type="slidenum">
              <a:rPr lang="en-US" altLang="zh-TW"/>
              <a:pPr>
                <a:defRPr/>
              </a:pPr>
              <a:t>‹#›</a:t>
            </a:fld>
            <a:endParaRPr lang="en-US" altLang="zh-TW"/>
          </a:p>
        </p:txBody>
      </p:sp>
    </p:spTree>
    <p:extLst>
      <p:ext uri="{BB962C8B-B14F-4D97-AF65-F5344CB8AC3E}">
        <p14:creationId xmlns:p14="http://schemas.microsoft.com/office/powerpoint/2010/main" val="26766159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9B9D0CC-E3EA-4BF2-A0E9-9C10B9511B4D}" type="slidenum">
              <a:rPr lang="en-US" altLang="zh-TW"/>
              <a:pPr>
                <a:defRPr/>
              </a:pPr>
              <a:t>‹#›</a:t>
            </a:fld>
            <a:endParaRPr lang="en-US" altLang="zh-TW"/>
          </a:p>
        </p:txBody>
      </p:sp>
    </p:spTree>
    <p:extLst>
      <p:ext uri="{BB962C8B-B14F-4D97-AF65-F5344CB8AC3E}">
        <p14:creationId xmlns:p14="http://schemas.microsoft.com/office/powerpoint/2010/main" val="11895009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F0FE99F-23AE-43AA-8605-B444273788B2}" type="slidenum">
              <a:rPr lang="en-US" altLang="zh-TW"/>
              <a:pPr>
                <a:defRPr/>
              </a:pPr>
              <a:t>‹#›</a:t>
            </a:fld>
            <a:endParaRPr lang="en-US" altLang="zh-TW"/>
          </a:p>
        </p:txBody>
      </p:sp>
    </p:spTree>
    <p:extLst>
      <p:ext uri="{BB962C8B-B14F-4D97-AF65-F5344CB8AC3E}">
        <p14:creationId xmlns:p14="http://schemas.microsoft.com/office/powerpoint/2010/main" val="19431391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9C239E0-3BB4-4D9F-9CC9-34907D2D18E1}" type="slidenum">
              <a:rPr lang="en-US" altLang="zh-TW"/>
              <a:pPr>
                <a:defRPr/>
              </a:pPr>
              <a:t>‹#›</a:t>
            </a:fld>
            <a:endParaRPr lang="en-US" altLang="zh-TW"/>
          </a:p>
        </p:txBody>
      </p:sp>
    </p:spTree>
    <p:extLst>
      <p:ext uri="{BB962C8B-B14F-4D97-AF65-F5344CB8AC3E}">
        <p14:creationId xmlns:p14="http://schemas.microsoft.com/office/powerpoint/2010/main" val="47085219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2FB5EF-167C-4686-ABC3-7F5582540558}" type="slidenum">
              <a:rPr lang="en-US" altLang="zh-TW"/>
              <a:pPr>
                <a:defRPr/>
              </a:pPr>
              <a:t>‹#›</a:t>
            </a:fld>
            <a:endParaRPr lang="en-US" altLang="zh-TW"/>
          </a:p>
        </p:txBody>
      </p:sp>
    </p:spTree>
    <p:extLst>
      <p:ext uri="{BB962C8B-B14F-4D97-AF65-F5344CB8AC3E}">
        <p14:creationId xmlns:p14="http://schemas.microsoft.com/office/powerpoint/2010/main" val="50178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7AC3C21-110D-45A9-9005-1FB1F1317197}" type="slidenum">
              <a:rPr lang="en-US" altLang="zh-TW"/>
              <a:pPr>
                <a:defRPr/>
              </a:pPr>
              <a:t>‹#›</a:t>
            </a:fld>
            <a:endParaRPr lang="en-US" altLang="zh-TW"/>
          </a:p>
        </p:txBody>
      </p:sp>
    </p:spTree>
    <p:extLst>
      <p:ext uri="{BB962C8B-B14F-4D97-AF65-F5344CB8AC3E}">
        <p14:creationId xmlns:p14="http://schemas.microsoft.com/office/powerpoint/2010/main" val="3193877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AAE9826D-4814-4D71-8B73-EF1DE971226C}" type="slidenum">
              <a:rPr lang="en-US" altLang="zh-TW"/>
              <a:pPr>
                <a:defRPr/>
              </a:pPr>
              <a:t>‹#›</a:t>
            </a:fld>
            <a:endParaRPr lang="en-US" altLang="zh-TW"/>
          </a:p>
        </p:txBody>
      </p:sp>
    </p:spTree>
    <p:extLst>
      <p:ext uri="{BB962C8B-B14F-4D97-AF65-F5344CB8AC3E}">
        <p14:creationId xmlns:p14="http://schemas.microsoft.com/office/powerpoint/2010/main" val="23972778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26D3D0D-58D8-4EB8-A566-1044DC14CD2C}" type="slidenum">
              <a:rPr lang="en-US" altLang="zh-TW"/>
              <a:pPr>
                <a:defRPr/>
              </a:pPr>
              <a:t>‹#›</a:t>
            </a:fld>
            <a:endParaRPr lang="en-US" altLang="zh-TW"/>
          </a:p>
        </p:txBody>
      </p:sp>
    </p:spTree>
    <p:extLst>
      <p:ext uri="{BB962C8B-B14F-4D97-AF65-F5344CB8AC3E}">
        <p14:creationId xmlns:p14="http://schemas.microsoft.com/office/powerpoint/2010/main" val="5020921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7C62CB3-50B7-4335-BCD0-C23D18029265}" type="slidenum">
              <a:rPr lang="en-US" altLang="zh-TW"/>
              <a:pPr>
                <a:defRPr/>
              </a:pPr>
              <a:t>‹#›</a:t>
            </a:fld>
            <a:endParaRPr lang="en-US" altLang="zh-TW"/>
          </a:p>
        </p:txBody>
      </p:sp>
    </p:spTree>
    <p:extLst>
      <p:ext uri="{BB962C8B-B14F-4D97-AF65-F5344CB8AC3E}">
        <p14:creationId xmlns:p14="http://schemas.microsoft.com/office/powerpoint/2010/main" val="31950467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A84E3132-0EE2-4A21-8D1E-8E9EBA20F2D8}" type="slidenum">
              <a:rPr lang="en-US" altLang="zh-TW"/>
              <a:pPr>
                <a:defRPr/>
              </a:pPr>
              <a:t>‹#›</a:t>
            </a:fld>
            <a:endParaRPr lang="en-US" altLang="zh-TW"/>
          </a:p>
        </p:txBody>
      </p:sp>
    </p:spTree>
    <p:extLst>
      <p:ext uri="{BB962C8B-B14F-4D97-AF65-F5344CB8AC3E}">
        <p14:creationId xmlns:p14="http://schemas.microsoft.com/office/powerpoint/2010/main" val="32898507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65E1EA5D-6E6F-4E33-8725-48693476EAA7}" type="slidenum">
              <a:rPr lang="en-US" altLang="zh-TW"/>
              <a:pPr>
                <a:defRPr/>
              </a:pPr>
              <a:t>‹#›</a:t>
            </a:fld>
            <a:endParaRPr lang="en-US" altLang="zh-TW"/>
          </a:p>
        </p:txBody>
      </p:sp>
    </p:spTree>
    <p:extLst>
      <p:ext uri="{BB962C8B-B14F-4D97-AF65-F5344CB8AC3E}">
        <p14:creationId xmlns:p14="http://schemas.microsoft.com/office/powerpoint/2010/main" val="21306675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E5924194-889F-41CD-B8F2-474F0C3779D1}" type="slidenum">
              <a:rPr lang="zh-TW" altLang="en-US"/>
              <a:pPr>
                <a:defRPr/>
              </a:pPr>
              <a:t>‹#›</a:t>
            </a:fld>
            <a:endParaRPr lang="zh-TW" altLang="en-US"/>
          </a:p>
        </p:txBody>
      </p:sp>
    </p:spTree>
    <p:extLst>
      <p:ext uri="{BB962C8B-B14F-4D97-AF65-F5344CB8AC3E}">
        <p14:creationId xmlns:p14="http://schemas.microsoft.com/office/powerpoint/2010/main" val="89597828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78BE82DA-6363-4F56-8651-7265F4577041}" type="slidenum">
              <a:rPr lang="zh-TW" altLang="en-US"/>
              <a:pPr>
                <a:defRPr/>
              </a:pPr>
              <a:t>‹#›</a:t>
            </a:fld>
            <a:endParaRPr lang="zh-TW" altLang="en-US"/>
          </a:p>
        </p:txBody>
      </p:sp>
    </p:spTree>
    <p:extLst>
      <p:ext uri="{BB962C8B-B14F-4D97-AF65-F5344CB8AC3E}">
        <p14:creationId xmlns:p14="http://schemas.microsoft.com/office/powerpoint/2010/main" val="9586736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2A401E2B-C8E1-4815-913E-4D5EDCE3D784}" type="slidenum">
              <a:rPr lang="zh-TW" altLang="en-US"/>
              <a:pPr>
                <a:defRPr/>
              </a:pPr>
              <a:t>‹#›</a:t>
            </a:fld>
            <a:endParaRPr lang="zh-TW" altLang="en-US"/>
          </a:p>
        </p:txBody>
      </p:sp>
    </p:spTree>
    <p:extLst>
      <p:ext uri="{BB962C8B-B14F-4D97-AF65-F5344CB8AC3E}">
        <p14:creationId xmlns:p14="http://schemas.microsoft.com/office/powerpoint/2010/main" val="385581166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B50730BC-8A31-41D3-95A4-DAFC7B4D6FE0}" type="slidenum">
              <a:rPr lang="zh-TW" altLang="en-US"/>
              <a:pPr>
                <a:defRPr/>
              </a:pPr>
              <a:t>‹#›</a:t>
            </a:fld>
            <a:endParaRPr lang="zh-TW" altLang="en-US"/>
          </a:p>
        </p:txBody>
      </p:sp>
    </p:spTree>
    <p:extLst>
      <p:ext uri="{BB962C8B-B14F-4D97-AF65-F5344CB8AC3E}">
        <p14:creationId xmlns:p14="http://schemas.microsoft.com/office/powerpoint/2010/main" val="32411078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C0EC8804-06CA-4CF4-AE80-F25C9E4DF57A}" type="slidenum">
              <a:rPr lang="zh-TW" altLang="en-US"/>
              <a:pPr>
                <a:defRPr/>
              </a:pPr>
              <a:t>‹#›</a:t>
            </a:fld>
            <a:endParaRPr lang="zh-TW" altLang="en-US"/>
          </a:p>
        </p:txBody>
      </p:sp>
    </p:spTree>
    <p:extLst>
      <p:ext uri="{BB962C8B-B14F-4D97-AF65-F5344CB8AC3E}">
        <p14:creationId xmlns:p14="http://schemas.microsoft.com/office/powerpoint/2010/main" val="27925304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4" name="頁尾版面配置區 3"/>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627A890A-795F-497C-B205-9993D773937B}" type="slidenum">
              <a:rPr lang="zh-TW" altLang="en-US"/>
              <a:pPr>
                <a:defRPr/>
              </a:pPr>
              <a:t>‹#›</a:t>
            </a:fld>
            <a:endParaRPr lang="zh-TW" altLang="en-US"/>
          </a:p>
        </p:txBody>
      </p:sp>
    </p:spTree>
    <p:extLst>
      <p:ext uri="{BB962C8B-B14F-4D97-AF65-F5344CB8AC3E}">
        <p14:creationId xmlns:p14="http://schemas.microsoft.com/office/powerpoint/2010/main" val="40123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5B8FB9E8-E988-4411-9111-CB5195E08173}" type="slidenum">
              <a:rPr lang="en-US" altLang="zh-TW"/>
              <a:pPr>
                <a:defRPr/>
              </a:pPr>
              <a:t>‹#›</a:t>
            </a:fld>
            <a:endParaRPr lang="en-US" altLang="zh-TW"/>
          </a:p>
        </p:txBody>
      </p:sp>
    </p:spTree>
    <p:extLst>
      <p:ext uri="{BB962C8B-B14F-4D97-AF65-F5344CB8AC3E}">
        <p14:creationId xmlns:p14="http://schemas.microsoft.com/office/powerpoint/2010/main" val="5409471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B8500CB3-19D8-4B07-969B-8C4A85724465}" type="slidenum">
              <a:rPr lang="zh-TW" altLang="en-US"/>
              <a:pPr>
                <a:defRPr/>
              </a:pPr>
              <a:t>‹#›</a:t>
            </a:fld>
            <a:endParaRPr lang="zh-TW" altLang="en-US"/>
          </a:p>
        </p:txBody>
      </p:sp>
    </p:spTree>
    <p:extLst>
      <p:ext uri="{BB962C8B-B14F-4D97-AF65-F5344CB8AC3E}">
        <p14:creationId xmlns:p14="http://schemas.microsoft.com/office/powerpoint/2010/main" val="34928515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4FF80FE7-4B0D-4EC3-B133-5F380DE4DCFC}" type="slidenum">
              <a:rPr lang="zh-TW" altLang="en-US"/>
              <a:pPr>
                <a:defRPr/>
              </a:pPr>
              <a:t>‹#›</a:t>
            </a:fld>
            <a:endParaRPr lang="zh-TW" altLang="en-US"/>
          </a:p>
        </p:txBody>
      </p:sp>
    </p:spTree>
    <p:extLst>
      <p:ext uri="{BB962C8B-B14F-4D97-AF65-F5344CB8AC3E}">
        <p14:creationId xmlns:p14="http://schemas.microsoft.com/office/powerpoint/2010/main" val="32235469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EF40DA35-E801-4C87-8D1F-631540E5F313}" type="slidenum">
              <a:rPr lang="zh-TW" altLang="en-US"/>
              <a:pPr>
                <a:defRPr/>
              </a:pPr>
              <a:t>‹#›</a:t>
            </a:fld>
            <a:endParaRPr lang="zh-TW" altLang="en-US"/>
          </a:p>
        </p:txBody>
      </p:sp>
    </p:spTree>
    <p:extLst>
      <p:ext uri="{BB962C8B-B14F-4D97-AF65-F5344CB8AC3E}">
        <p14:creationId xmlns:p14="http://schemas.microsoft.com/office/powerpoint/2010/main" val="29169198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8849E817-0A58-4B80-9145-F679447CBD31}" type="slidenum">
              <a:rPr lang="zh-TW" altLang="en-US"/>
              <a:pPr>
                <a:defRPr/>
              </a:pPr>
              <a:t>‹#›</a:t>
            </a:fld>
            <a:endParaRPr lang="zh-TW" altLang="en-US"/>
          </a:p>
        </p:txBody>
      </p:sp>
    </p:spTree>
    <p:extLst>
      <p:ext uri="{BB962C8B-B14F-4D97-AF65-F5344CB8AC3E}">
        <p14:creationId xmlns:p14="http://schemas.microsoft.com/office/powerpoint/2010/main" val="33724525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kumimoji="1" smtClean="0">
                <a:latin typeface="Arial" panose="020B0604020202020204" pitchFamily="34" charset="0"/>
              </a:defRPr>
            </a:lvl1pPr>
          </a:lstStyle>
          <a:p>
            <a:pPr>
              <a:defRPr/>
            </a:pPr>
            <a:fld id="{994077EB-51A4-4E35-AFBE-F132DF27F9BC}" type="slidenum">
              <a:rPr lang="zh-TW" altLang="en-US"/>
              <a:pPr>
                <a:defRPr/>
              </a:pPr>
              <a:t>‹#›</a:t>
            </a:fld>
            <a:endParaRPr lang="zh-TW" altLang="en-US"/>
          </a:p>
        </p:txBody>
      </p:sp>
    </p:spTree>
    <p:extLst>
      <p:ext uri="{BB962C8B-B14F-4D97-AF65-F5344CB8AC3E}">
        <p14:creationId xmlns:p14="http://schemas.microsoft.com/office/powerpoint/2010/main" val="15765976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A318FAA-87F9-4D9B-ACB8-6AE65FC425C9}" type="slidenum">
              <a:rPr lang="en-US" altLang="zh-TW"/>
              <a:pPr>
                <a:defRPr/>
              </a:pPr>
              <a:t>‹#›</a:t>
            </a:fld>
            <a:endParaRPr lang="en-US" altLang="zh-TW"/>
          </a:p>
        </p:txBody>
      </p:sp>
    </p:spTree>
    <p:extLst>
      <p:ext uri="{BB962C8B-B14F-4D97-AF65-F5344CB8AC3E}">
        <p14:creationId xmlns:p14="http://schemas.microsoft.com/office/powerpoint/2010/main" val="13574351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7875F38-ACEF-4D74-9D24-B75E7F923E70}" type="slidenum">
              <a:rPr lang="en-US" altLang="zh-TW"/>
              <a:pPr>
                <a:defRPr/>
              </a:pPr>
              <a:t>‹#›</a:t>
            </a:fld>
            <a:endParaRPr lang="en-US" altLang="zh-TW"/>
          </a:p>
        </p:txBody>
      </p:sp>
    </p:spTree>
    <p:extLst>
      <p:ext uri="{BB962C8B-B14F-4D97-AF65-F5344CB8AC3E}">
        <p14:creationId xmlns:p14="http://schemas.microsoft.com/office/powerpoint/2010/main" val="27742199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E32DC14-35A7-4EFD-B91E-A7CBF59AD5DA}" type="slidenum">
              <a:rPr lang="en-US" altLang="zh-TW"/>
              <a:pPr>
                <a:defRPr/>
              </a:pPr>
              <a:t>‹#›</a:t>
            </a:fld>
            <a:endParaRPr lang="en-US" altLang="zh-TW"/>
          </a:p>
        </p:txBody>
      </p:sp>
    </p:spTree>
    <p:extLst>
      <p:ext uri="{BB962C8B-B14F-4D97-AF65-F5344CB8AC3E}">
        <p14:creationId xmlns:p14="http://schemas.microsoft.com/office/powerpoint/2010/main" val="15320613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A60DE96-6F1F-4AA2-BB54-927FEDC8D6DF}" type="slidenum">
              <a:rPr lang="en-US" altLang="zh-TW"/>
              <a:pPr>
                <a:defRPr/>
              </a:pPr>
              <a:t>‹#›</a:t>
            </a:fld>
            <a:endParaRPr lang="en-US" altLang="zh-TW"/>
          </a:p>
        </p:txBody>
      </p:sp>
    </p:spTree>
    <p:extLst>
      <p:ext uri="{BB962C8B-B14F-4D97-AF65-F5344CB8AC3E}">
        <p14:creationId xmlns:p14="http://schemas.microsoft.com/office/powerpoint/2010/main" val="33167963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C5B48CA-1405-471B-84FA-06C1890DF9CA}" type="slidenum">
              <a:rPr lang="en-US" altLang="zh-TW"/>
              <a:pPr>
                <a:defRPr/>
              </a:pPr>
              <a:t>‹#›</a:t>
            </a:fld>
            <a:endParaRPr lang="en-US" altLang="zh-TW"/>
          </a:p>
        </p:txBody>
      </p:sp>
    </p:spTree>
    <p:extLst>
      <p:ext uri="{BB962C8B-B14F-4D97-AF65-F5344CB8AC3E}">
        <p14:creationId xmlns:p14="http://schemas.microsoft.com/office/powerpoint/2010/main" val="421666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AB5F4BB5-A876-4D52-8438-B12D8F0DE59C}" type="slidenum">
              <a:rPr lang="en-US" altLang="zh-TW"/>
              <a:pPr>
                <a:defRPr/>
              </a:pPr>
              <a:t>‹#›</a:t>
            </a:fld>
            <a:endParaRPr lang="en-US" altLang="zh-TW"/>
          </a:p>
        </p:txBody>
      </p:sp>
    </p:spTree>
    <p:extLst>
      <p:ext uri="{BB962C8B-B14F-4D97-AF65-F5344CB8AC3E}">
        <p14:creationId xmlns:p14="http://schemas.microsoft.com/office/powerpoint/2010/main" val="25261015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1451BDC-B8C4-4B55-8AFC-FE61ABEECC56}" type="slidenum">
              <a:rPr lang="en-US" altLang="zh-TW"/>
              <a:pPr>
                <a:defRPr/>
              </a:pPr>
              <a:t>‹#›</a:t>
            </a:fld>
            <a:endParaRPr lang="en-US" altLang="zh-TW"/>
          </a:p>
        </p:txBody>
      </p:sp>
    </p:spTree>
    <p:extLst>
      <p:ext uri="{BB962C8B-B14F-4D97-AF65-F5344CB8AC3E}">
        <p14:creationId xmlns:p14="http://schemas.microsoft.com/office/powerpoint/2010/main" val="34024185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D6AC671-5F48-46EE-B31A-D0606F4880A5}" type="slidenum">
              <a:rPr lang="en-US" altLang="zh-TW"/>
              <a:pPr>
                <a:defRPr/>
              </a:pPr>
              <a:t>‹#›</a:t>
            </a:fld>
            <a:endParaRPr lang="en-US" altLang="zh-TW"/>
          </a:p>
        </p:txBody>
      </p:sp>
    </p:spTree>
    <p:extLst>
      <p:ext uri="{BB962C8B-B14F-4D97-AF65-F5344CB8AC3E}">
        <p14:creationId xmlns:p14="http://schemas.microsoft.com/office/powerpoint/2010/main" val="942616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A47DC5D-D9DB-493D-8064-D634FDE313CA}" type="slidenum">
              <a:rPr lang="en-US" altLang="zh-TW"/>
              <a:pPr>
                <a:defRPr/>
              </a:pPr>
              <a:t>‹#›</a:t>
            </a:fld>
            <a:endParaRPr lang="en-US" altLang="zh-TW"/>
          </a:p>
        </p:txBody>
      </p:sp>
    </p:spTree>
    <p:extLst>
      <p:ext uri="{BB962C8B-B14F-4D97-AF65-F5344CB8AC3E}">
        <p14:creationId xmlns:p14="http://schemas.microsoft.com/office/powerpoint/2010/main" val="30737185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3E88A0D-5B28-4DB8-B6C5-2673EC6A32DB}" type="slidenum">
              <a:rPr lang="en-US" altLang="zh-TW"/>
              <a:pPr>
                <a:defRPr/>
              </a:pPr>
              <a:t>‹#›</a:t>
            </a:fld>
            <a:endParaRPr lang="en-US" altLang="zh-TW"/>
          </a:p>
        </p:txBody>
      </p:sp>
    </p:spTree>
    <p:extLst>
      <p:ext uri="{BB962C8B-B14F-4D97-AF65-F5344CB8AC3E}">
        <p14:creationId xmlns:p14="http://schemas.microsoft.com/office/powerpoint/2010/main" val="414940207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1B728B1-1944-4D0E-82EA-A9046A307147}" type="slidenum">
              <a:rPr lang="en-US" altLang="zh-TW"/>
              <a:pPr>
                <a:defRPr/>
              </a:pPr>
              <a:t>‹#›</a:t>
            </a:fld>
            <a:endParaRPr lang="en-US" altLang="zh-TW"/>
          </a:p>
        </p:txBody>
      </p:sp>
    </p:spTree>
    <p:extLst>
      <p:ext uri="{BB962C8B-B14F-4D97-AF65-F5344CB8AC3E}">
        <p14:creationId xmlns:p14="http://schemas.microsoft.com/office/powerpoint/2010/main" val="195787241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D9D8F3D-CDBA-4DF2-AAD7-8D7A0E2DFD87}" type="slidenum">
              <a:rPr lang="en-US" altLang="zh-TW"/>
              <a:pPr>
                <a:defRPr/>
              </a:pPr>
              <a:t>‹#›</a:t>
            </a:fld>
            <a:endParaRPr lang="en-US" altLang="zh-TW"/>
          </a:p>
        </p:txBody>
      </p:sp>
    </p:spTree>
    <p:extLst>
      <p:ext uri="{BB962C8B-B14F-4D97-AF65-F5344CB8AC3E}">
        <p14:creationId xmlns:p14="http://schemas.microsoft.com/office/powerpoint/2010/main" val="15297400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46FBF0E-B636-48FC-BC39-3F107C65F195}" type="slidenum">
              <a:rPr lang="en-US" altLang="zh-TW"/>
              <a:pPr>
                <a:defRPr/>
              </a:pPr>
              <a:t>‹#›</a:t>
            </a:fld>
            <a:endParaRPr lang="en-US" altLang="zh-TW"/>
          </a:p>
        </p:txBody>
      </p:sp>
    </p:spTree>
    <p:extLst>
      <p:ext uri="{BB962C8B-B14F-4D97-AF65-F5344CB8AC3E}">
        <p14:creationId xmlns:p14="http://schemas.microsoft.com/office/powerpoint/2010/main" val="67127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051C47C2-59F5-4DA9-81FD-AEBAE1FA8A52}" type="slidenum">
              <a:rPr lang="en-US" altLang="zh-TW"/>
              <a:pPr>
                <a:defRPr/>
              </a:pPr>
              <a:t>‹#›</a:t>
            </a:fld>
            <a:endParaRPr lang="en-US" altLang="zh-TW"/>
          </a:p>
        </p:txBody>
      </p:sp>
    </p:spTree>
    <p:extLst>
      <p:ext uri="{BB962C8B-B14F-4D97-AF65-F5344CB8AC3E}">
        <p14:creationId xmlns:p14="http://schemas.microsoft.com/office/powerpoint/2010/main" val="35388369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798F9841-3084-464D-A42B-DECD35BEC6D5}" type="slidenum">
              <a:rPr lang="en-US" altLang="zh-TW"/>
              <a:pPr>
                <a:defRPr/>
              </a:pPr>
              <a:t>‹#›</a:t>
            </a:fld>
            <a:endParaRPr lang="en-US" altLang="zh-TW"/>
          </a:p>
        </p:txBody>
      </p:sp>
    </p:spTree>
    <p:extLst>
      <p:ext uri="{BB962C8B-B14F-4D97-AF65-F5344CB8AC3E}">
        <p14:creationId xmlns:p14="http://schemas.microsoft.com/office/powerpoint/2010/main" val="18450007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5B8754B-09C9-4337-8D33-64C9BC78D3E1}" type="slidenum">
              <a:rPr lang="en-US" altLang="zh-TW"/>
              <a:pPr>
                <a:defRPr/>
              </a:pPr>
              <a:t>‹#›</a:t>
            </a:fld>
            <a:endParaRPr lang="en-US" altLang="zh-TW"/>
          </a:p>
        </p:txBody>
      </p:sp>
    </p:spTree>
    <p:extLst>
      <p:ext uri="{BB962C8B-B14F-4D97-AF65-F5344CB8AC3E}">
        <p14:creationId xmlns:p14="http://schemas.microsoft.com/office/powerpoint/2010/main" val="25920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76503D32-B669-4518-8698-E72B5D756D3F}" type="slidenum">
              <a:rPr lang="en-US" altLang="zh-TW"/>
              <a:pPr>
                <a:defRPr/>
              </a:pPr>
              <a:t>‹#›</a:t>
            </a:fld>
            <a:endParaRPr lang="en-US" altLang="zh-TW"/>
          </a:p>
        </p:txBody>
      </p:sp>
    </p:spTree>
    <p:extLst>
      <p:ext uri="{BB962C8B-B14F-4D97-AF65-F5344CB8AC3E}">
        <p14:creationId xmlns:p14="http://schemas.microsoft.com/office/powerpoint/2010/main" val="340079363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88C2500-2EA1-44D9-A601-DD5DF9B357EC}" type="slidenum">
              <a:rPr lang="en-US" altLang="zh-TW"/>
              <a:pPr>
                <a:defRPr/>
              </a:pPr>
              <a:t>‹#›</a:t>
            </a:fld>
            <a:endParaRPr lang="en-US" altLang="zh-TW"/>
          </a:p>
        </p:txBody>
      </p:sp>
    </p:spTree>
    <p:extLst>
      <p:ext uri="{BB962C8B-B14F-4D97-AF65-F5344CB8AC3E}">
        <p14:creationId xmlns:p14="http://schemas.microsoft.com/office/powerpoint/2010/main" val="320040595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FC44E03-2A62-4722-88E7-3935D2BFA6AD}" type="slidenum">
              <a:rPr lang="en-US" altLang="zh-TW"/>
              <a:pPr>
                <a:defRPr/>
              </a:pPr>
              <a:t>‹#›</a:t>
            </a:fld>
            <a:endParaRPr lang="en-US" altLang="zh-TW"/>
          </a:p>
        </p:txBody>
      </p:sp>
    </p:spTree>
    <p:extLst>
      <p:ext uri="{BB962C8B-B14F-4D97-AF65-F5344CB8AC3E}">
        <p14:creationId xmlns:p14="http://schemas.microsoft.com/office/powerpoint/2010/main" val="134814935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F8FF935-39D6-435C-A4D5-D35386264400}" type="slidenum">
              <a:rPr lang="en-US" altLang="zh-TW"/>
              <a:pPr>
                <a:defRPr/>
              </a:pPr>
              <a:t>‹#›</a:t>
            </a:fld>
            <a:endParaRPr lang="en-US" altLang="zh-TW"/>
          </a:p>
        </p:txBody>
      </p:sp>
    </p:spTree>
    <p:extLst>
      <p:ext uri="{BB962C8B-B14F-4D97-AF65-F5344CB8AC3E}">
        <p14:creationId xmlns:p14="http://schemas.microsoft.com/office/powerpoint/2010/main" val="1497490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6C368B3-F3B8-4005-9277-44380E5C77DE}" type="slidenum">
              <a:rPr lang="en-US" altLang="zh-TW"/>
              <a:pPr>
                <a:defRPr/>
              </a:pPr>
              <a:t>‹#›</a:t>
            </a:fld>
            <a:endParaRPr lang="en-US" altLang="zh-TW"/>
          </a:p>
        </p:txBody>
      </p:sp>
    </p:spTree>
    <p:extLst>
      <p:ext uri="{BB962C8B-B14F-4D97-AF65-F5344CB8AC3E}">
        <p14:creationId xmlns:p14="http://schemas.microsoft.com/office/powerpoint/2010/main" val="25248079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0C4DE4B-2E75-4600-A9D6-824DF78DE467}" type="slidenum">
              <a:rPr lang="en-US" altLang="zh-TW"/>
              <a:pPr>
                <a:defRPr/>
              </a:pPr>
              <a:t>‹#›</a:t>
            </a:fld>
            <a:endParaRPr lang="en-US" altLang="zh-TW"/>
          </a:p>
        </p:txBody>
      </p:sp>
    </p:spTree>
    <p:extLst>
      <p:ext uri="{BB962C8B-B14F-4D97-AF65-F5344CB8AC3E}">
        <p14:creationId xmlns:p14="http://schemas.microsoft.com/office/powerpoint/2010/main" val="306155427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39210B16-82DF-4F1A-8885-BA110F036877}" type="slidenum">
              <a:rPr lang="en-US" altLang="zh-TW"/>
              <a:pPr>
                <a:defRPr/>
              </a:pPr>
              <a:t>‹#›</a:t>
            </a:fld>
            <a:endParaRPr lang="en-US" altLang="zh-TW"/>
          </a:p>
        </p:txBody>
      </p:sp>
    </p:spTree>
    <p:extLst>
      <p:ext uri="{BB962C8B-B14F-4D97-AF65-F5344CB8AC3E}">
        <p14:creationId xmlns:p14="http://schemas.microsoft.com/office/powerpoint/2010/main" val="15331262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09B9F75-34CD-49B1-82E6-83E97953B065}" type="slidenum">
              <a:rPr lang="en-US" altLang="zh-TW"/>
              <a:pPr>
                <a:defRPr/>
              </a:pPr>
              <a:t>‹#›</a:t>
            </a:fld>
            <a:endParaRPr lang="en-US" altLang="zh-TW"/>
          </a:p>
        </p:txBody>
      </p:sp>
    </p:spTree>
    <p:extLst>
      <p:ext uri="{BB962C8B-B14F-4D97-AF65-F5344CB8AC3E}">
        <p14:creationId xmlns:p14="http://schemas.microsoft.com/office/powerpoint/2010/main" val="315218442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433132C-3F87-47D7-BA79-DA6EA05F4A1A}" type="slidenum">
              <a:rPr lang="en-US" altLang="zh-TW"/>
              <a:pPr>
                <a:defRPr/>
              </a:pPr>
              <a:t>‹#›</a:t>
            </a:fld>
            <a:endParaRPr lang="en-US" altLang="zh-TW"/>
          </a:p>
        </p:txBody>
      </p:sp>
    </p:spTree>
    <p:extLst>
      <p:ext uri="{BB962C8B-B14F-4D97-AF65-F5344CB8AC3E}">
        <p14:creationId xmlns:p14="http://schemas.microsoft.com/office/powerpoint/2010/main" val="1014277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1060C8E-96D5-4877-9A10-432595EC4CB9}" type="slidenum">
              <a:rPr lang="en-US" altLang="zh-TW"/>
              <a:pPr>
                <a:defRPr/>
              </a:pPr>
              <a:t>‹#›</a:t>
            </a:fld>
            <a:endParaRPr lang="en-US" altLang="zh-TW"/>
          </a:p>
        </p:txBody>
      </p:sp>
    </p:spTree>
    <p:extLst>
      <p:ext uri="{BB962C8B-B14F-4D97-AF65-F5344CB8AC3E}">
        <p14:creationId xmlns:p14="http://schemas.microsoft.com/office/powerpoint/2010/main" val="34900510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295E24C-A931-4DA8-BBA2-E9C91310E4B7}" type="slidenum">
              <a:rPr lang="en-US" altLang="zh-TW"/>
              <a:pPr>
                <a:defRPr/>
              </a:pPr>
              <a:t>‹#›</a:t>
            </a:fld>
            <a:endParaRPr lang="en-US" altLang="zh-TW"/>
          </a:p>
        </p:txBody>
      </p:sp>
    </p:spTree>
    <p:extLst>
      <p:ext uri="{BB962C8B-B14F-4D97-AF65-F5344CB8AC3E}">
        <p14:creationId xmlns:p14="http://schemas.microsoft.com/office/powerpoint/2010/main" val="3071422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E4304065-202F-40B6-871C-7B2825D6BB44}" type="slidenum">
              <a:rPr lang="en-US" altLang="zh-TW"/>
              <a:pPr>
                <a:defRPr/>
              </a:pPr>
              <a:t>‹#›</a:t>
            </a:fld>
            <a:endParaRPr lang="en-US" altLang="zh-TW"/>
          </a:p>
        </p:txBody>
      </p:sp>
    </p:spTree>
    <p:extLst>
      <p:ext uri="{BB962C8B-B14F-4D97-AF65-F5344CB8AC3E}">
        <p14:creationId xmlns:p14="http://schemas.microsoft.com/office/powerpoint/2010/main" val="1580956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8998FA4-62F8-48F2-9028-22E0BD95C53D}" type="slidenum">
              <a:rPr lang="en-US" altLang="zh-TW"/>
              <a:pPr>
                <a:defRPr/>
              </a:pPr>
              <a:t>‹#›</a:t>
            </a:fld>
            <a:endParaRPr lang="en-US" altLang="zh-TW"/>
          </a:p>
        </p:txBody>
      </p:sp>
    </p:spTree>
    <p:extLst>
      <p:ext uri="{BB962C8B-B14F-4D97-AF65-F5344CB8AC3E}">
        <p14:creationId xmlns:p14="http://schemas.microsoft.com/office/powerpoint/2010/main" val="322095575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934C22F8-C1AD-47AC-8FD8-5E34FEFA7E21}" type="slidenum">
              <a:rPr lang="en-US" altLang="zh-TW"/>
              <a:pPr>
                <a:defRPr/>
              </a:pPr>
              <a:t>‹#›</a:t>
            </a:fld>
            <a:endParaRPr lang="en-US" altLang="zh-TW"/>
          </a:p>
        </p:txBody>
      </p:sp>
    </p:spTree>
    <p:extLst>
      <p:ext uri="{BB962C8B-B14F-4D97-AF65-F5344CB8AC3E}">
        <p14:creationId xmlns:p14="http://schemas.microsoft.com/office/powerpoint/2010/main" val="20243383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B47A1189-A060-42E0-9A15-EFE25AF016B1}" type="slidenum">
              <a:rPr lang="en-US" altLang="zh-TW"/>
              <a:pPr>
                <a:defRPr/>
              </a:pPr>
              <a:t>‹#›</a:t>
            </a:fld>
            <a:endParaRPr lang="en-US" altLang="zh-TW"/>
          </a:p>
        </p:txBody>
      </p:sp>
    </p:spTree>
    <p:extLst>
      <p:ext uri="{BB962C8B-B14F-4D97-AF65-F5344CB8AC3E}">
        <p14:creationId xmlns:p14="http://schemas.microsoft.com/office/powerpoint/2010/main" val="41425690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2FF90B4-CF42-48BA-8DC0-42BACEDC2DC5}" type="slidenum">
              <a:rPr lang="en-US" altLang="zh-TW"/>
              <a:pPr>
                <a:defRPr/>
              </a:pPr>
              <a:t>‹#›</a:t>
            </a:fld>
            <a:endParaRPr lang="en-US" altLang="zh-TW"/>
          </a:p>
        </p:txBody>
      </p:sp>
    </p:spTree>
    <p:extLst>
      <p:ext uri="{BB962C8B-B14F-4D97-AF65-F5344CB8AC3E}">
        <p14:creationId xmlns:p14="http://schemas.microsoft.com/office/powerpoint/2010/main" val="13485324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1AD20E5-D96B-4737-9E5B-64A7F7F53D1D}" type="slidenum">
              <a:rPr lang="en-US" altLang="zh-TW"/>
              <a:pPr>
                <a:defRPr/>
              </a:pPr>
              <a:t>‹#›</a:t>
            </a:fld>
            <a:endParaRPr lang="en-US" altLang="zh-TW"/>
          </a:p>
        </p:txBody>
      </p:sp>
    </p:spTree>
    <p:extLst>
      <p:ext uri="{BB962C8B-B14F-4D97-AF65-F5344CB8AC3E}">
        <p14:creationId xmlns:p14="http://schemas.microsoft.com/office/powerpoint/2010/main" val="8067285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3E6CFB9-2AEE-4A76-B71C-3AB7A94A0230}" type="slidenum">
              <a:rPr lang="en-US" altLang="zh-TW"/>
              <a:pPr>
                <a:defRPr/>
              </a:pPr>
              <a:t>‹#›</a:t>
            </a:fld>
            <a:endParaRPr lang="en-US" altLang="zh-TW"/>
          </a:p>
        </p:txBody>
      </p:sp>
    </p:spTree>
    <p:extLst>
      <p:ext uri="{BB962C8B-B14F-4D97-AF65-F5344CB8AC3E}">
        <p14:creationId xmlns:p14="http://schemas.microsoft.com/office/powerpoint/2010/main" val="38610904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F5FE2C9-DCFE-436D-A869-2918E2926D58}" type="slidenum">
              <a:rPr lang="en-US" altLang="zh-TW"/>
              <a:pPr>
                <a:defRPr/>
              </a:pPr>
              <a:t>‹#›</a:t>
            </a:fld>
            <a:endParaRPr lang="en-US" altLang="zh-TW"/>
          </a:p>
        </p:txBody>
      </p:sp>
    </p:spTree>
    <p:extLst>
      <p:ext uri="{BB962C8B-B14F-4D97-AF65-F5344CB8AC3E}">
        <p14:creationId xmlns:p14="http://schemas.microsoft.com/office/powerpoint/2010/main" val="14164026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FB88908-0FD8-46F5-9A62-2BED86783E25}" type="slidenum">
              <a:rPr lang="en-US" altLang="zh-TW"/>
              <a:pPr>
                <a:defRPr/>
              </a:pPr>
              <a:t>‹#›</a:t>
            </a:fld>
            <a:endParaRPr lang="en-US" altLang="zh-TW"/>
          </a:p>
        </p:txBody>
      </p:sp>
    </p:spTree>
    <p:extLst>
      <p:ext uri="{BB962C8B-B14F-4D97-AF65-F5344CB8AC3E}">
        <p14:creationId xmlns:p14="http://schemas.microsoft.com/office/powerpoint/2010/main" val="35711444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D089C03-7CF0-4431-8DE9-6E7A6C0A602E}" type="slidenum">
              <a:rPr lang="en-US" altLang="zh-TW"/>
              <a:pPr>
                <a:defRPr/>
              </a:pPr>
              <a:t>‹#›</a:t>
            </a:fld>
            <a:endParaRPr lang="en-US" altLang="zh-TW"/>
          </a:p>
        </p:txBody>
      </p:sp>
    </p:spTree>
    <p:extLst>
      <p:ext uri="{BB962C8B-B14F-4D97-AF65-F5344CB8AC3E}">
        <p14:creationId xmlns:p14="http://schemas.microsoft.com/office/powerpoint/2010/main" val="26036803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DD1FBD2E-CF2D-4FB6-9FCF-C36CB5A12870}" type="slidenum">
              <a:rPr lang="en-US" altLang="zh-TW"/>
              <a:pPr>
                <a:defRPr/>
              </a:pPr>
              <a:t>‹#›</a:t>
            </a:fld>
            <a:endParaRPr lang="en-US" altLang="zh-TW"/>
          </a:p>
        </p:txBody>
      </p:sp>
    </p:spTree>
    <p:extLst>
      <p:ext uri="{BB962C8B-B14F-4D97-AF65-F5344CB8AC3E}">
        <p14:creationId xmlns:p14="http://schemas.microsoft.com/office/powerpoint/2010/main" val="628526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E067E4FC-5B0E-4050-9152-7AE48B99DE06}" type="slidenum">
              <a:rPr lang="en-US" altLang="zh-TW"/>
              <a:pPr>
                <a:defRPr/>
              </a:pPr>
              <a:t>‹#›</a:t>
            </a:fld>
            <a:endParaRPr lang="en-US" altLang="zh-TW"/>
          </a:p>
        </p:txBody>
      </p:sp>
    </p:spTree>
    <p:extLst>
      <p:ext uri="{BB962C8B-B14F-4D97-AF65-F5344CB8AC3E}">
        <p14:creationId xmlns:p14="http://schemas.microsoft.com/office/powerpoint/2010/main" val="17700598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FF248C6-1DF2-403B-9E0F-80E0B23FA5F8}" type="slidenum">
              <a:rPr lang="en-US" altLang="zh-TW"/>
              <a:pPr>
                <a:defRPr/>
              </a:pPr>
              <a:t>‹#›</a:t>
            </a:fld>
            <a:endParaRPr lang="en-US" altLang="zh-TW"/>
          </a:p>
        </p:txBody>
      </p:sp>
    </p:spTree>
    <p:extLst>
      <p:ext uri="{BB962C8B-B14F-4D97-AF65-F5344CB8AC3E}">
        <p14:creationId xmlns:p14="http://schemas.microsoft.com/office/powerpoint/2010/main" val="155666386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F14C8EF-C18F-4140-BB01-3BCC08B35A41}" type="slidenum">
              <a:rPr lang="en-US" altLang="zh-TW"/>
              <a:pPr>
                <a:defRPr/>
              </a:pPr>
              <a:t>‹#›</a:t>
            </a:fld>
            <a:endParaRPr lang="en-US" altLang="zh-TW"/>
          </a:p>
        </p:txBody>
      </p:sp>
    </p:spTree>
    <p:extLst>
      <p:ext uri="{BB962C8B-B14F-4D97-AF65-F5344CB8AC3E}">
        <p14:creationId xmlns:p14="http://schemas.microsoft.com/office/powerpoint/2010/main" val="173784325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E7AD10B-6232-46C2-9525-9BC0CA50F593}" type="slidenum">
              <a:rPr lang="en-US" altLang="zh-TW"/>
              <a:pPr>
                <a:defRPr/>
              </a:pPr>
              <a:t>‹#›</a:t>
            </a:fld>
            <a:endParaRPr lang="en-US" altLang="zh-TW"/>
          </a:p>
        </p:txBody>
      </p:sp>
    </p:spTree>
    <p:extLst>
      <p:ext uri="{BB962C8B-B14F-4D97-AF65-F5344CB8AC3E}">
        <p14:creationId xmlns:p14="http://schemas.microsoft.com/office/powerpoint/2010/main" val="24538052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D96BBB-783D-42DD-9CC2-B6128A2C3187}" type="slidenum">
              <a:rPr lang="en-US" altLang="zh-TW"/>
              <a:pPr>
                <a:defRPr/>
              </a:pPr>
              <a:t>‹#›</a:t>
            </a:fld>
            <a:endParaRPr lang="en-US" altLang="zh-TW"/>
          </a:p>
        </p:txBody>
      </p:sp>
    </p:spTree>
    <p:extLst>
      <p:ext uri="{BB962C8B-B14F-4D97-AF65-F5344CB8AC3E}">
        <p14:creationId xmlns:p14="http://schemas.microsoft.com/office/powerpoint/2010/main" val="37851189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B5F092F-EADB-414E-96D4-6CF0C544242B}" type="slidenum">
              <a:rPr lang="en-US" altLang="zh-TW"/>
              <a:pPr>
                <a:defRPr/>
              </a:pPr>
              <a:t>‹#›</a:t>
            </a:fld>
            <a:endParaRPr lang="en-US" altLang="zh-TW"/>
          </a:p>
        </p:txBody>
      </p:sp>
    </p:spTree>
    <p:extLst>
      <p:ext uri="{BB962C8B-B14F-4D97-AF65-F5344CB8AC3E}">
        <p14:creationId xmlns:p14="http://schemas.microsoft.com/office/powerpoint/2010/main" val="41592285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07C27B3A-635E-4257-8561-67A13CAD57D8}" type="slidenum">
              <a:rPr lang="en-US" altLang="zh-TW"/>
              <a:pPr>
                <a:defRPr/>
              </a:pPr>
              <a:t>‹#›</a:t>
            </a:fld>
            <a:endParaRPr lang="en-US" altLang="zh-TW"/>
          </a:p>
        </p:txBody>
      </p:sp>
    </p:spTree>
    <p:extLst>
      <p:ext uri="{BB962C8B-B14F-4D97-AF65-F5344CB8AC3E}">
        <p14:creationId xmlns:p14="http://schemas.microsoft.com/office/powerpoint/2010/main" val="7388618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B8FFAAAD-DE26-4200-892C-37F1FD47CF12}" type="slidenum">
              <a:rPr lang="en-US" altLang="zh-TW"/>
              <a:pPr>
                <a:defRPr/>
              </a:pPr>
              <a:t>‹#›</a:t>
            </a:fld>
            <a:endParaRPr lang="en-US" altLang="zh-TW"/>
          </a:p>
        </p:txBody>
      </p:sp>
    </p:spTree>
    <p:extLst>
      <p:ext uri="{BB962C8B-B14F-4D97-AF65-F5344CB8AC3E}">
        <p14:creationId xmlns:p14="http://schemas.microsoft.com/office/powerpoint/2010/main" val="384036149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smtClean="0"/>
              <a:t>按一下以編輯母片標題樣式</a:t>
            </a:r>
            <a:endParaRPr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23" name="頁尾版面配置區 16"/>
          <p:cNvSpPr>
            <a:spLocks noGrp="1"/>
          </p:cNvSpPr>
          <p:nvPr>
            <p:ph type="ftr" sz="quarter" idx="11"/>
          </p:nvPr>
        </p:nvSpPr>
        <p:spPr bwMode="auto">
          <a:xfrm rot="5400000">
            <a:off x="7077076" y="4181475"/>
            <a:ext cx="3657600" cy="384175"/>
          </a:xfrm>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smtClean="0">
                <a:latin typeface="Arial" panose="020B0604020202020204" pitchFamily="34" charset="0"/>
              </a:defRPr>
            </a:lvl1pPr>
          </a:lstStyle>
          <a:p>
            <a:pPr>
              <a:defRPr/>
            </a:pPr>
            <a:fld id="{AFBAAD3E-99FF-4CC0-9FAA-CCC30704AECE}" type="slidenum">
              <a:rPr lang="zh-TW" altLang="en-US"/>
              <a:pPr>
                <a:defRPr/>
              </a:pPr>
              <a:t>‹#›</a:t>
            </a:fld>
            <a:endParaRPr lang="zh-TW" altLang="en-US"/>
          </a:p>
        </p:txBody>
      </p:sp>
    </p:spTree>
    <p:extLst>
      <p:ext uri="{BB962C8B-B14F-4D97-AF65-F5344CB8AC3E}">
        <p14:creationId xmlns:p14="http://schemas.microsoft.com/office/powerpoint/2010/main" val="2513149664"/>
      </p:ext>
    </p:extLst>
  </p:cSld>
  <p:clrMapOvr>
    <a:overrideClrMapping bg1="lt1" tx1="dk1" bg2="lt2" tx2="dk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5" name="投影片編號版面配置區 8"/>
          <p:cNvSpPr>
            <a:spLocks noGrp="1"/>
          </p:cNvSpPr>
          <p:nvPr>
            <p:ph type="sldNum" sz="quarter" idx="11"/>
          </p:nvPr>
        </p:nvSpPr>
        <p:spPr/>
        <p:txBody>
          <a:bodyPr/>
          <a:lstStyle>
            <a:lvl1pPr>
              <a:defRPr smtClean="0">
                <a:latin typeface="Arial" panose="020B0604020202020204" pitchFamily="34" charset="0"/>
              </a:defRPr>
            </a:lvl1pPr>
          </a:lstStyle>
          <a:p>
            <a:pPr>
              <a:defRPr/>
            </a:pPr>
            <a:fld id="{657D5BED-EB5F-4E1A-AF4E-E32620E8523E}" type="slidenum">
              <a:rPr lang="zh-TW" altLang="en-US"/>
              <a:pPr>
                <a:defRPr/>
              </a:pPr>
              <a:t>‹#›</a:t>
            </a:fld>
            <a:endParaRPr lang="zh-TW" altLang="en-US"/>
          </a:p>
        </p:txBody>
      </p:sp>
      <p:sp>
        <p:nvSpPr>
          <p:cNvPr id="6" name="頁尾版面配置區 9"/>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2080684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fontAlgn="base">
              <a:spcBef>
                <a:spcPct val="0"/>
              </a:spcBef>
              <a:spcAft>
                <a:spcPct val="0"/>
              </a:spcAft>
              <a:defRPr>
                <a:solidFill>
                  <a:srgbClr val="DFE6D0"/>
                </a:solidFill>
                <a:latin typeface="Arial" charset="0"/>
                <a:ea typeface="新細明體" charset="-120"/>
              </a:defRPr>
            </a:lvl1pPr>
          </a:lstStyle>
          <a:p>
            <a:pPr>
              <a:defRPr/>
            </a:pPr>
            <a:endParaRPr lang="zh-TW" altLang="en-US"/>
          </a:p>
        </p:txBody>
      </p:sp>
      <p:sp>
        <p:nvSpPr>
          <p:cNvPr id="21" name="頁尾版面配置區 4"/>
          <p:cNvSpPr>
            <a:spLocks noGrp="1"/>
          </p:cNvSpPr>
          <p:nvPr>
            <p:ph type="ftr" sz="quarter" idx="11"/>
          </p:nvPr>
        </p:nvSpPr>
        <p:spPr bwMode="auto">
          <a:xfrm rot="5400000">
            <a:off x="7077076" y="4178300"/>
            <a:ext cx="3657600" cy="384175"/>
          </a:xfrm>
        </p:spPr>
        <p:txBody>
          <a:bodyPr/>
          <a:lstStyle>
            <a:lvl1pPr fontAlgn="base">
              <a:spcBef>
                <a:spcPct val="0"/>
              </a:spcBef>
              <a:spcAft>
                <a:spcPct val="0"/>
              </a:spcAft>
              <a:defRPr>
                <a:solidFill>
                  <a:srgbClr val="DFE6D0"/>
                </a:solidFill>
                <a:latin typeface="Arial" charset="0"/>
                <a:ea typeface="新細明體" charset="-120"/>
              </a:defRPr>
            </a:lvl1pPr>
          </a:lstStyle>
          <a:p>
            <a:pPr>
              <a:defRPr/>
            </a:pPr>
            <a:endParaRPr lang="zh-TW" altLang="en-US"/>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smtClean="0">
                <a:latin typeface="Arial" panose="020B0604020202020204" pitchFamily="34" charset="0"/>
              </a:defRPr>
            </a:lvl1pPr>
          </a:lstStyle>
          <a:p>
            <a:pPr>
              <a:defRPr/>
            </a:pPr>
            <a:fld id="{C38A3987-C12B-4333-99E9-D966B2ED70A5}" type="slidenum">
              <a:rPr lang="zh-TW" altLang="en-US"/>
              <a:pPr>
                <a:defRPr/>
              </a:pPr>
              <a:t>‹#›</a:t>
            </a:fld>
            <a:endParaRPr lang="zh-TW" altLang="en-US"/>
          </a:p>
        </p:txBody>
      </p:sp>
    </p:spTree>
    <p:extLst>
      <p:ext uri="{BB962C8B-B14F-4D97-AF65-F5344CB8AC3E}">
        <p14:creationId xmlns:p14="http://schemas.microsoft.com/office/powerpoint/2010/main" val="6821612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D4A0F24D-6AD8-48AB-BEAB-607DF709690D}" type="slidenum">
              <a:rPr lang="en-US" altLang="zh-TW"/>
              <a:pPr>
                <a:defRPr/>
              </a:pPr>
              <a:t>‹#›</a:t>
            </a:fld>
            <a:endParaRPr lang="en-US" altLang="zh-TW"/>
          </a:p>
        </p:txBody>
      </p:sp>
    </p:spTree>
    <p:extLst>
      <p:ext uri="{BB962C8B-B14F-4D97-AF65-F5344CB8AC3E}">
        <p14:creationId xmlns:p14="http://schemas.microsoft.com/office/powerpoint/2010/main" val="40875335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smtClean="0">
                <a:latin typeface="Arial" panose="020B0604020202020204" pitchFamily="34" charset="0"/>
              </a:defRPr>
            </a:lvl1pPr>
          </a:lstStyle>
          <a:p>
            <a:pPr>
              <a:defRPr/>
            </a:pPr>
            <a:fld id="{9453EA46-775C-4ECA-823C-A5AF71960D9D}" type="slidenum">
              <a:rPr lang="zh-TW" altLang="en-US"/>
              <a:pPr>
                <a:defRPr/>
              </a:pPr>
              <a:t>‹#›</a:t>
            </a:fld>
            <a:endParaRPr lang="zh-TW" altLang="en-US"/>
          </a:p>
        </p:txBody>
      </p:sp>
    </p:spTree>
    <p:extLst>
      <p:ext uri="{BB962C8B-B14F-4D97-AF65-F5344CB8AC3E}">
        <p14:creationId xmlns:p14="http://schemas.microsoft.com/office/powerpoint/2010/main" val="211191852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6"/>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smtClean="0">
                <a:latin typeface="Arial" panose="020B0604020202020204" pitchFamily="34" charset="0"/>
              </a:defRPr>
            </a:lvl1pPr>
          </a:lstStyle>
          <a:p>
            <a:pPr>
              <a:defRPr/>
            </a:pPr>
            <a:fld id="{EDDFA81A-D97C-46CF-B31E-489FAC18C664}" type="slidenum">
              <a:rPr lang="zh-TW" altLang="en-US"/>
              <a:pPr>
                <a:defRPr/>
              </a:pPr>
              <a:t>‹#›</a:t>
            </a:fld>
            <a:endParaRPr lang="zh-TW" altLang="en-US"/>
          </a:p>
        </p:txBody>
      </p:sp>
    </p:spTree>
    <p:extLst>
      <p:ext uri="{BB962C8B-B14F-4D97-AF65-F5344CB8AC3E}">
        <p14:creationId xmlns:p14="http://schemas.microsoft.com/office/powerpoint/2010/main" val="136915363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4" name="投影片編號版面配置區 6"/>
          <p:cNvSpPr>
            <a:spLocks noGrp="1"/>
          </p:cNvSpPr>
          <p:nvPr>
            <p:ph type="sldNum" sz="quarter" idx="11"/>
          </p:nvPr>
        </p:nvSpPr>
        <p:spPr/>
        <p:txBody>
          <a:bodyPr/>
          <a:lstStyle>
            <a:lvl1pPr>
              <a:defRPr smtClean="0">
                <a:latin typeface="Arial" panose="020B0604020202020204" pitchFamily="34" charset="0"/>
              </a:defRPr>
            </a:lvl1pPr>
          </a:lstStyle>
          <a:p>
            <a:pPr>
              <a:defRPr/>
            </a:pPr>
            <a:fld id="{A4404493-4402-4419-A8CA-348E2F51D545}" type="slidenum">
              <a:rPr lang="zh-TW" altLang="en-US"/>
              <a:pPr>
                <a:defRPr/>
              </a:pPr>
              <a:t>‹#›</a:t>
            </a:fld>
            <a:endParaRPr lang="zh-TW" altLang="en-US"/>
          </a:p>
        </p:txBody>
      </p:sp>
      <p:sp>
        <p:nvSpPr>
          <p:cNvPr id="5" name="頁尾版面配置區 7"/>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12810792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smtClean="0">
                <a:latin typeface="Arial" panose="020B0604020202020204" pitchFamily="34" charset="0"/>
              </a:defRPr>
            </a:lvl1pPr>
          </a:lstStyle>
          <a:p>
            <a:pPr>
              <a:defRPr/>
            </a:pPr>
            <a:fld id="{6E446381-5C77-4A98-86BE-9D1A6DB1833B}" type="slidenum">
              <a:rPr lang="zh-TW" altLang="en-US"/>
              <a:pPr>
                <a:defRPr/>
              </a:pPr>
              <a:t>‹#›</a:t>
            </a:fld>
            <a:endParaRPr lang="zh-TW" altLang="en-US"/>
          </a:p>
        </p:txBody>
      </p:sp>
    </p:spTree>
    <p:extLst>
      <p:ext uri="{BB962C8B-B14F-4D97-AF65-F5344CB8AC3E}">
        <p14:creationId xmlns:p14="http://schemas.microsoft.com/office/powerpoint/2010/main" val="19024551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7" name="直線接點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直線接點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0" name="直線接點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 name="標題 1"/>
          <p:cNvSpPr>
            <a:spLocks noGrp="1"/>
          </p:cNvSpPr>
          <p:nvPr>
            <p:ph type="title"/>
          </p:nvPr>
        </p:nvSpPr>
        <p:spPr>
          <a:xfrm rot="5400000">
            <a:off x="3371850" y="3200400"/>
            <a:ext cx="6309360" cy="457200"/>
          </a:xfrm>
        </p:spPr>
        <p:txBody>
          <a:bodyPr/>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13" name="投影片編號版面配置區 21"/>
          <p:cNvSpPr>
            <a:spLocks noGrp="1"/>
          </p:cNvSpPr>
          <p:nvPr>
            <p:ph type="sldNum" sz="quarter" idx="11"/>
          </p:nvPr>
        </p:nvSpPr>
        <p:spPr/>
        <p:txBody>
          <a:bodyPr/>
          <a:lstStyle>
            <a:lvl1pPr>
              <a:defRPr smtClean="0">
                <a:latin typeface="Arial" panose="020B0604020202020204" pitchFamily="34" charset="0"/>
              </a:defRPr>
            </a:lvl1pPr>
          </a:lstStyle>
          <a:p>
            <a:pPr>
              <a:defRPr/>
            </a:pPr>
            <a:fld id="{C0CBA2BF-3CB9-42DB-BA15-4B206591CA3B}" type="slidenum">
              <a:rPr lang="zh-TW" altLang="en-US"/>
              <a:pPr>
                <a:defRPr/>
              </a:pPr>
              <a:t>‹#›</a:t>
            </a:fld>
            <a:endParaRPr lang="zh-TW" altLang="en-US"/>
          </a:p>
        </p:txBody>
      </p:sp>
      <p:sp>
        <p:nvSpPr>
          <p:cNvPr id="14" name="頁尾版面配置區 22"/>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3927649601"/>
      </p:ext>
    </p:extLst>
  </p:cSld>
  <p:clrMapOvr>
    <a:overrideClrMapping bg1="lt1" tx1="dk1" bg2="lt2" tx2="dk2" accent1="accent1" accent2="accent2" accent3="accent3" accent4="accent4" accent5="accent5" accent6="accent6" hlink="hlink" folHlink="folHlink"/>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7" name="直線接點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9" name="直線接點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11" name="直線接點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標題 1"/>
          <p:cNvSpPr>
            <a:spLocks noGrp="1"/>
          </p:cNvSpPr>
          <p:nvPr>
            <p:ph type="title"/>
          </p:nvPr>
        </p:nvSpPr>
        <p:spPr>
          <a:xfrm rot="5400000">
            <a:off x="3350133" y="3200400"/>
            <a:ext cx="6309360" cy="457200"/>
          </a:xfrm>
        </p:spPr>
        <p:txBody>
          <a:bodyPr/>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13" name="投影片編號版面配置區 17"/>
          <p:cNvSpPr>
            <a:spLocks noGrp="1"/>
          </p:cNvSpPr>
          <p:nvPr>
            <p:ph type="sldNum" sz="quarter" idx="11"/>
          </p:nvPr>
        </p:nvSpPr>
        <p:spPr/>
        <p:txBody>
          <a:bodyPr/>
          <a:lstStyle>
            <a:lvl1pPr>
              <a:defRPr smtClean="0">
                <a:latin typeface="Arial" panose="020B0604020202020204" pitchFamily="34" charset="0"/>
              </a:defRPr>
            </a:lvl1pPr>
          </a:lstStyle>
          <a:p>
            <a:pPr>
              <a:defRPr/>
            </a:pPr>
            <a:fld id="{C80EA4FE-C230-4777-9739-A2EEDF435E7A}" type="slidenum">
              <a:rPr lang="zh-TW" altLang="en-US"/>
              <a:pPr>
                <a:defRPr/>
              </a:pPr>
              <a:t>‹#›</a:t>
            </a:fld>
            <a:endParaRPr lang="zh-TW" altLang="en-US"/>
          </a:p>
        </p:txBody>
      </p:sp>
      <p:sp>
        <p:nvSpPr>
          <p:cNvPr id="14" name="頁尾版面配置區 20"/>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93956990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atin typeface="Arial" panose="020B0604020202020204" pitchFamily="34" charset="0"/>
              </a:defRPr>
            </a:lvl1pPr>
          </a:lstStyle>
          <a:p>
            <a:pPr>
              <a:defRPr/>
            </a:pPr>
            <a:fld id="{FEDDBD9E-6E9C-40CA-9486-600246962488}" type="slidenum">
              <a:rPr lang="zh-TW" altLang="en-US"/>
              <a:pPr>
                <a:defRPr/>
              </a:pPr>
              <a:t>‹#›</a:t>
            </a:fld>
            <a:endParaRPr lang="zh-TW" altLang="en-US"/>
          </a:p>
        </p:txBody>
      </p:sp>
    </p:spTree>
    <p:extLst>
      <p:ext uri="{BB962C8B-B14F-4D97-AF65-F5344CB8AC3E}">
        <p14:creationId xmlns:p14="http://schemas.microsoft.com/office/powerpoint/2010/main" val="35578929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atin typeface="Arial" panose="020B0604020202020204" pitchFamily="34" charset="0"/>
              </a:defRPr>
            </a:lvl1pPr>
          </a:lstStyle>
          <a:p>
            <a:pPr>
              <a:defRPr/>
            </a:pPr>
            <a:fld id="{35C68AE0-6816-4A37-B61D-82FA05A93BE2}" type="slidenum">
              <a:rPr lang="zh-TW" altLang="en-US"/>
              <a:pPr>
                <a:defRPr/>
              </a:pPr>
              <a:t>‹#›</a:t>
            </a:fld>
            <a:endParaRPr lang="zh-TW" altLang="en-US"/>
          </a:p>
        </p:txBody>
      </p:sp>
    </p:spTree>
    <p:extLst>
      <p:ext uri="{BB962C8B-B14F-4D97-AF65-F5344CB8AC3E}">
        <p14:creationId xmlns:p14="http://schemas.microsoft.com/office/powerpoint/2010/main" val="49006625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smtClean="0"/>
              <a:t>按一下以編輯母片標題樣式</a:t>
            </a:r>
            <a:endParaRPr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23" name="頁尾版面配置區 16"/>
          <p:cNvSpPr>
            <a:spLocks noGrp="1"/>
          </p:cNvSpPr>
          <p:nvPr>
            <p:ph type="ftr" sz="quarter" idx="11"/>
          </p:nvPr>
        </p:nvSpPr>
        <p:spPr bwMode="auto">
          <a:xfrm rot="5400000">
            <a:off x="7077076" y="4181475"/>
            <a:ext cx="3657600" cy="384175"/>
          </a:xfrm>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smtClean="0">
                <a:latin typeface="Arial" panose="020B0604020202020204" pitchFamily="34" charset="0"/>
              </a:defRPr>
            </a:lvl1pPr>
          </a:lstStyle>
          <a:p>
            <a:pPr>
              <a:defRPr/>
            </a:pPr>
            <a:fld id="{6533CCA5-10C8-4807-AD59-76DCB2610772}" type="slidenum">
              <a:rPr lang="zh-TW" altLang="en-US"/>
              <a:pPr>
                <a:defRPr/>
              </a:pPr>
              <a:t>‹#›</a:t>
            </a:fld>
            <a:endParaRPr lang="zh-TW" altLang="en-US"/>
          </a:p>
        </p:txBody>
      </p:sp>
    </p:spTree>
    <p:extLst>
      <p:ext uri="{BB962C8B-B14F-4D97-AF65-F5344CB8AC3E}">
        <p14:creationId xmlns:p14="http://schemas.microsoft.com/office/powerpoint/2010/main" val="4058147472"/>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5" name="投影片編號版面配置區 8"/>
          <p:cNvSpPr>
            <a:spLocks noGrp="1"/>
          </p:cNvSpPr>
          <p:nvPr>
            <p:ph type="sldNum" sz="quarter" idx="11"/>
          </p:nvPr>
        </p:nvSpPr>
        <p:spPr/>
        <p:txBody>
          <a:bodyPr/>
          <a:lstStyle>
            <a:lvl1pPr>
              <a:defRPr smtClean="0">
                <a:latin typeface="Arial" panose="020B0604020202020204" pitchFamily="34" charset="0"/>
              </a:defRPr>
            </a:lvl1pPr>
          </a:lstStyle>
          <a:p>
            <a:pPr>
              <a:defRPr/>
            </a:pPr>
            <a:fld id="{5EBAE8F2-75F2-4191-8185-B015A426F00E}" type="slidenum">
              <a:rPr lang="zh-TW" altLang="en-US"/>
              <a:pPr>
                <a:defRPr/>
              </a:pPr>
              <a:t>‹#›</a:t>
            </a:fld>
            <a:endParaRPr lang="zh-TW" altLang="en-US"/>
          </a:p>
        </p:txBody>
      </p:sp>
      <p:sp>
        <p:nvSpPr>
          <p:cNvPr id="6" name="頁尾版面配置區 9"/>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4233349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A38100E5-8BF0-4224-B67D-6767D06D3705}" type="slidenum">
              <a:rPr lang="en-US" altLang="zh-TW"/>
              <a:pPr>
                <a:defRPr/>
              </a:pPr>
              <a:t>‹#›</a:t>
            </a:fld>
            <a:endParaRPr lang="en-US" altLang="zh-TW"/>
          </a:p>
        </p:txBody>
      </p:sp>
    </p:spTree>
    <p:extLst>
      <p:ext uri="{BB962C8B-B14F-4D97-AF65-F5344CB8AC3E}">
        <p14:creationId xmlns:p14="http://schemas.microsoft.com/office/powerpoint/2010/main" val="378067044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fontAlgn="base">
              <a:spcBef>
                <a:spcPct val="0"/>
              </a:spcBef>
              <a:spcAft>
                <a:spcPct val="0"/>
              </a:spcAft>
              <a:defRPr>
                <a:solidFill>
                  <a:srgbClr val="DFE6D0"/>
                </a:solidFill>
                <a:latin typeface="Arial" charset="0"/>
                <a:ea typeface="新細明體" charset="-120"/>
              </a:defRPr>
            </a:lvl1pPr>
          </a:lstStyle>
          <a:p>
            <a:pPr>
              <a:defRPr/>
            </a:pPr>
            <a:endParaRPr lang="zh-TW" altLang="en-US"/>
          </a:p>
        </p:txBody>
      </p:sp>
      <p:sp>
        <p:nvSpPr>
          <p:cNvPr id="21" name="頁尾版面配置區 4"/>
          <p:cNvSpPr>
            <a:spLocks noGrp="1"/>
          </p:cNvSpPr>
          <p:nvPr>
            <p:ph type="ftr" sz="quarter" idx="11"/>
          </p:nvPr>
        </p:nvSpPr>
        <p:spPr bwMode="auto">
          <a:xfrm rot="5400000">
            <a:off x="7077076" y="4178300"/>
            <a:ext cx="3657600" cy="384175"/>
          </a:xfrm>
        </p:spPr>
        <p:txBody>
          <a:bodyPr/>
          <a:lstStyle>
            <a:lvl1pPr fontAlgn="base">
              <a:spcBef>
                <a:spcPct val="0"/>
              </a:spcBef>
              <a:spcAft>
                <a:spcPct val="0"/>
              </a:spcAft>
              <a:defRPr>
                <a:solidFill>
                  <a:srgbClr val="DFE6D0"/>
                </a:solidFill>
                <a:latin typeface="Arial" charset="0"/>
                <a:ea typeface="新細明體" charset="-120"/>
              </a:defRPr>
            </a:lvl1pPr>
          </a:lstStyle>
          <a:p>
            <a:pPr>
              <a:defRPr/>
            </a:pPr>
            <a:endParaRPr lang="zh-TW" altLang="en-US"/>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smtClean="0">
                <a:latin typeface="Arial" panose="020B0604020202020204" pitchFamily="34" charset="0"/>
              </a:defRPr>
            </a:lvl1pPr>
          </a:lstStyle>
          <a:p>
            <a:pPr>
              <a:defRPr/>
            </a:pPr>
            <a:fld id="{AB866EE8-4021-4361-80B5-BB7C8C01EC2B}" type="slidenum">
              <a:rPr lang="zh-TW" altLang="en-US"/>
              <a:pPr>
                <a:defRPr/>
              </a:pPr>
              <a:t>‹#›</a:t>
            </a:fld>
            <a:endParaRPr lang="zh-TW" altLang="en-US"/>
          </a:p>
        </p:txBody>
      </p:sp>
    </p:spTree>
    <p:extLst>
      <p:ext uri="{BB962C8B-B14F-4D97-AF65-F5344CB8AC3E}">
        <p14:creationId xmlns:p14="http://schemas.microsoft.com/office/powerpoint/2010/main" val="3439078990"/>
      </p:ext>
    </p:extLst>
  </p:cSld>
  <p:clrMapOvr>
    <a:overrideClrMapping bg1="dk1" tx1="lt1" bg2="dk2" tx2="lt2" accent1="accent1" accent2="accent2" accent3="accent3" accent4="accent4" accent5="accent5" accent6="accent6" hlink="hlink" folHlink="folHlink"/>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smtClean="0">
                <a:latin typeface="Arial" panose="020B0604020202020204" pitchFamily="34" charset="0"/>
              </a:defRPr>
            </a:lvl1pPr>
          </a:lstStyle>
          <a:p>
            <a:pPr>
              <a:defRPr/>
            </a:pPr>
            <a:fld id="{428AE94D-971C-499D-9EE1-A602BCA78499}" type="slidenum">
              <a:rPr lang="zh-TW" altLang="en-US"/>
              <a:pPr>
                <a:defRPr/>
              </a:pPr>
              <a:t>‹#›</a:t>
            </a:fld>
            <a:endParaRPr lang="zh-TW" altLang="en-US"/>
          </a:p>
        </p:txBody>
      </p:sp>
    </p:spTree>
    <p:extLst>
      <p:ext uri="{BB962C8B-B14F-4D97-AF65-F5344CB8AC3E}">
        <p14:creationId xmlns:p14="http://schemas.microsoft.com/office/powerpoint/2010/main" val="30963548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6"/>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smtClean="0">
                <a:latin typeface="Arial" panose="020B0604020202020204" pitchFamily="34" charset="0"/>
              </a:defRPr>
            </a:lvl1pPr>
          </a:lstStyle>
          <a:p>
            <a:pPr>
              <a:defRPr/>
            </a:pPr>
            <a:fld id="{C7E43627-A23A-4D55-A712-DED0A546F9B9}" type="slidenum">
              <a:rPr lang="zh-TW" altLang="en-US"/>
              <a:pPr>
                <a:defRPr/>
              </a:pPr>
              <a:t>‹#›</a:t>
            </a:fld>
            <a:endParaRPr lang="zh-TW" altLang="en-US"/>
          </a:p>
        </p:txBody>
      </p:sp>
    </p:spTree>
    <p:extLst>
      <p:ext uri="{BB962C8B-B14F-4D97-AF65-F5344CB8AC3E}">
        <p14:creationId xmlns:p14="http://schemas.microsoft.com/office/powerpoint/2010/main" val="143063922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4" name="投影片編號版面配置區 6"/>
          <p:cNvSpPr>
            <a:spLocks noGrp="1"/>
          </p:cNvSpPr>
          <p:nvPr>
            <p:ph type="sldNum" sz="quarter" idx="11"/>
          </p:nvPr>
        </p:nvSpPr>
        <p:spPr/>
        <p:txBody>
          <a:bodyPr/>
          <a:lstStyle>
            <a:lvl1pPr>
              <a:defRPr smtClean="0">
                <a:latin typeface="Arial" panose="020B0604020202020204" pitchFamily="34" charset="0"/>
              </a:defRPr>
            </a:lvl1pPr>
          </a:lstStyle>
          <a:p>
            <a:pPr>
              <a:defRPr/>
            </a:pPr>
            <a:fld id="{14E75592-E08A-46E8-B1A1-77C8BE5DC603}" type="slidenum">
              <a:rPr lang="zh-TW" altLang="en-US"/>
              <a:pPr>
                <a:defRPr/>
              </a:pPr>
              <a:t>‹#›</a:t>
            </a:fld>
            <a:endParaRPr lang="zh-TW" altLang="en-US"/>
          </a:p>
        </p:txBody>
      </p:sp>
      <p:sp>
        <p:nvSpPr>
          <p:cNvPr id="5" name="頁尾版面配置區 7"/>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386462638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smtClean="0">
                <a:latin typeface="Arial" panose="020B0604020202020204" pitchFamily="34" charset="0"/>
              </a:defRPr>
            </a:lvl1pPr>
          </a:lstStyle>
          <a:p>
            <a:pPr>
              <a:defRPr/>
            </a:pPr>
            <a:fld id="{3872694C-7083-4186-9620-DDE90739B319}" type="slidenum">
              <a:rPr lang="zh-TW" altLang="en-US"/>
              <a:pPr>
                <a:defRPr/>
              </a:pPr>
              <a:t>‹#›</a:t>
            </a:fld>
            <a:endParaRPr lang="zh-TW" altLang="en-US"/>
          </a:p>
        </p:txBody>
      </p:sp>
    </p:spTree>
    <p:extLst>
      <p:ext uri="{BB962C8B-B14F-4D97-AF65-F5344CB8AC3E}">
        <p14:creationId xmlns:p14="http://schemas.microsoft.com/office/powerpoint/2010/main" val="226048951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7" name="直線接點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直線接點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0" name="直線接點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 name="標題 1"/>
          <p:cNvSpPr>
            <a:spLocks noGrp="1"/>
          </p:cNvSpPr>
          <p:nvPr>
            <p:ph type="title"/>
          </p:nvPr>
        </p:nvSpPr>
        <p:spPr>
          <a:xfrm rot="5400000">
            <a:off x="3371850" y="3200400"/>
            <a:ext cx="6309360" cy="457200"/>
          </a:xfrm>
        </p:spPr>
        <p:txBody>
          <a:bodyPr/>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13" name="投影片編號版面配置區 21"/>
          <p:cNvSpPr>
            <a:spLocks noGrp="1"/>
          </p:cNvSpPr>
          <p:nvPr>
            <p:ph type="sldNum" sz="quarter" idx="11"/>
          </p:nvPr>
        </p:nvSpPr>
        <p:spPr/>
        <p:txBody>
          <a:bodyPr/>
          <a:lstStyle>
            <a:lvl1pPr>
              <a:defRPr smtClean="0">
                <a:latin typeface="Arial" panose="020B0604020202020204" pitchFamily="34" charset="0"/>
              </a:defRPr>
            </a:lvl1pPr>
          </a:lstStyle>
          <a:p>
            <a:pPr>
              <a:defRPr/>
            </a:pPr>
            <a:fld id="{922261FB-C5E8-4C45-866A-F67EE269DCD4}" type="slidenum">
              <a:rPr lang="zh-TW" altLang="en-US"/>
              <a:pPr>
                <a:defRPr/>
              </a:pPr>
              <a:t>‹#›</a:t>
            </a:fld>
            <a:endParaRPr lang="zh-TW" altLang="en-US"/>
          </a:p>
        </p:txBody>
      </p:sp>
      <p:sp>
        <p:nvSpPr>
          <p:cNvPr id="14" name="頁尾版面配置區 22"/>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2515238630"/>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7" name="直線接點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9" name="直線接點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11" name="直線接點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標題 1"/>
          <p:cNvSpPr>
            <a:spLocks noGrp="1"/>
          </p:cNvSpPr>
          <p:nvPr>
            <p:ph type="title"/>
          </p:nvPr>
        </p:nvSpPr>
        <p:spPr>
          <a:xfrm rot="5400000">
            <a:off x="3350133" y="3200400"/>
            <a:ext cx="6309360" cy="457200"/>
          </a:xfrm>
        </p:spPr>
        <p:txBody>
          <a:bodyPr/>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13" name="投影片編號版面配置區 17"/>
          <p:cNvSpPr>
            <a:spLocks noGrp="1"/>
          </p:cNvSpPr>
          <p:nvPr>
            <p:ph type="sldNum" sz="quarter" idx="11"/>
          </p:nvPr>
        </p:nvSpPr>
        <p:spPr/>
        <p:txBody>
          <a:bodyPr/>
          <a:lstStyle>
            <a:lvl1pPr>
              <a:defRPr smtClean="0">
                <a:latin typeface="Arial" panose="020B0604020202020204" pitchFamily="34" charset="0"/>
              </a:defRPr>
            </a:lvl1pPr>
          </a:lstStyle>
          <a:p>
            <a:pPr>
              <a:defRPr/>
            </a:pPr>
            <a:fld id="{DB5C7FC0-DD25-44AA-BDE4-83776A00EEE8}" type="slidenum">
              <a:rPr lang="zh-TW" altLang="en-US"/>
              <a:pPr>
                <a:defRPr/>
              </a:pPr>
              <a:t>‹#›</a:t>
            </a:fld>
            <a:endParaRPr lang="zh-TW" altLang="en-US"/>
          </a:p>
        </p:txBody>
      </p:sp>
      <p:sp>
        <p:nvSpPr>
          <p:cNvPr id="14" name="頁尾版面配置區 20"/>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391241230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atin typeface="Arial" panose="020B0604020202020204" pitchFamily="34" charset="0"/>
              </a:defRPr>
            </a:lvl1pPr>
          </a:lstStyle>
          <a:p>
            <a:pPr>
              <a:defRPr/>
            </a:pPr>
            <a:fld id="{65E94F4E-AE8B-4EF8-8EDE-59BC8C068ED2}" type="slidenum">
              <a:rPr lang="zh-TW" altLang="en-US"/>
              <a:pPr>
                <a:defRPr/>
              </a:pPr>
              <a:t>‹#›</a:t>
            </a:fld>
            <a:endParaRPr lang="zh-TW" altLang="en-US"/>
          </a:p>
        </p:txBody>
      </p:sp>
    </p:spTree>
    <p:extLst>
      <p:ext uri="{BB962C8B-B14F-4D97-AF65-F5344CB8AC3E}">
        <p14:creationId xmlns:p14="http://schemas.microsoft.com/office/powerpoint/2010/main" val="15954871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atin typeface="Arial" panose="020B0604020202020204" pitchFamily="34" charset="0"/>
              </a:defRPr>
            </a:lvl1pPr>
          </a:lstStyle>
          <a:p>
            <a:pPr>
              <a:defRPr/>
            </a:pPr>
            <a:fld id="{B7C557ED-4F7A-4F3D-A90B-5004329FA7C1}" type="slidenum">
              <a:rPr lang="zh-TW" altLang="en-US"/>
              <a:pPr>
                <a:defRPr/>
              </a:pPr>
              <a:t>‹#›</a:t>
            </a:fld>
            <a:endParaRPr lang="zh-TW" altLang="en-US"/>
          </a:p>
        </p:txBody>
      </p:sp>
    </p:spTree>
    <p:extLst>
      <p:ext uri="{BB962C8B-B14F-4D97-AF65-F5344CB8AC3E}">
        <p14:creationId xmlns:p14="http://schemas.microsoft.com/office/powerpoint/2010/main" val="27564982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smtClean="0"/>
              <a:t>按一下以編輯母片標題樣式</a:t>
            </a:r>
            <a:endParaRPr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fontAlgn="base">
              <a:spcBef>
                <a:spcPct val="0"/>
              </a:spcBef>
              <a:spcAft>
                <a:spcPct val="0"/>
              </a:spcAft>
              <a:defRPr>
                <a:latin typeface="Arial" charset="0"/>
                <a:ea typeface="新細明體" charset="-120"/>
              </a:defRPr>
            </a:lvl1pPr>
          </a:lstStyle>
          <a:p>
            <a:pPr>
              <a:defRPr/>
            </a:pPr>
            <a:fld id="{6F7D4E07-4265-4C3B-BC93-8A4AF9115F81}" type="datetime1">
              <a:rPr lang="zh-TW" altLang="en-US"/>
              <a:pPr>
                <a:defRPr/>
              </a:pPr>
              <a:t>2019/12/12</a:t>
            </a:fld>
            <a:endParaRPr lang="zh-TW" altLang="en-US"/>
          </a:p>
        </p:txBody>
      </p:sp>
      <p:sp>
        <p:nvSpPr>
          <p:cNvPr id="23" name="頁尾版面配置區 16"/>
          <p:cNvSpPr>
            <a:spLocks noGrp="1"/>
          </p:cNvSpPr>
          <p:nvPr>
            <p:ph type="ftr" sz="quarter" idx="11"/>
          </p:nvPr>
        </p:nvSpPr>
        <p:spPr bwMode="auto">
          <a:xfrm rot="5400000">
            <a:off x="7077076" y="4181475"/>
            <a:ext cx="3657600" cy="384175"/>
          </a:xfrm>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smtClean="0">
                <a:latin typeface="Arial" panose="020B0604020202020204" pitchFamily="34" charset="0"/>
              </a:defRPr>
            </a:lvl1pPr>
          </a:lstStyle>
          <a:p>
            <a:pPr>
              <a:defRPr/>
            </a:pPr>
            <a:fld id="{4FCDEC64-E485-45F5-BF45-68C797E19D71}" type="slidenum">
              <a:rPr lang="zh-TW" altLang="en-US"/>
              <a:pPr>
                <a:defRPr/>
              </a:pPr>
              <a:t>‹#›</a:t>
            </a:fld>
            <a:endParaRPr lang="zh-TW" altLang="en-US"/>
          </a:p>
        </p:txBody>
      </p:sp>
    </p:spTree>
    <p:extLst>
      <p:ext uri="{BB962C8B-B14F-4D97-AF65-F5344CB8AC3E}">
        <p14:creationId xmlns:p14="http://schemas.microsoft.com/office/powerpoint/2010/main" val="2395314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5EC00630-6263-4CF1-912F-615F8B85D503}" type="slidenum">
              <a:rPr lang="en-US" altLang="zh-TW"/>
              <a:pPr>
                <a:defRPr/>
              </a:pPr>
              <a:t>‹#›</a:t>
            </a:fld>
            <a:endParaRPr lang="en-US" altLang="zh-TW"/>
          </a:p>
        </p:txBody>
      </p:sp>
    </p:spTree>
    <p:extLst>
      <p:ext uri="{BB962C8B-B14F-4D97-AF65-F5344CB8AC3E}">
        <p14:creationId xmlns:p14="http://schemas.microsoft.com/office/powerpoint/2010/main" val="3087981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fld id="{D95163E7-69D0-4D9F-A2E4-17AD1B616629}" type="datetime1">
              <a:rPr lang="zh-TW" altLang="en-US"/>
              <a:pPr>
                <a:defRPr/>
              </a:pPr>
              <a:t>2019/12/12</a:t>
            </a:fld>
            <a:endParaRPr lang="zh-TW" altLang="en-US"/>
          </a:p>
        </p:txBody>
      </p:sp>
      <p:sp>
        <p:nvSpPr>
          <p:cNvPr id="5" name="投影片編號版面配置區 8"/>
          <p:cNvSpPr>
            <a:spLocks noGrp="1"/>
          </p:cNvSpPr>
          <p:nvPr>
            <p:ph type="sldNum" sz="quarter" idx="11"/>
          </p:nvPr>
        </p:nvSpPr>
        <p:spPr/>
        <p:txBody>
          <a:bodyPr/>
          <a:lstStyle>
            <a:lvl1pPr>
              <a:defRPr smtClean="0">
                <a:latin typeface="Arial" panose="020B0604020202020204" pitchFamily="34" charset="0"/>
              </a:defRPr>
            </a:lvl1pPr>
          </a:lstStyle>
          <a:p>
            <a:pPr>
              <a:defRPr/>
            </a:pPr>
            <a:fld id="{E5E441BF-9D9F-411B-8841-80ECBBB3B1B2}" type="slidenum">
              <a:rPr lang="zh-TW" altLang="en-US"/>
              <a:pPr>
                <a:defRPr/>
              </a:pPr>
              <a:t>‹#›</a:t>
            </a:fld>
            <a:endParaRPr lang="zh-TW" altLang="en-US"/>
          </a:p>
        </p:txBody>
      </p:sp>
      <p:sp>
        <p:nvSpPr>
          <p:cNvPr id="6" name="頁尾版面配置區 9"/>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306519765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white"/>
              </a:solidFill>
              <a:latin typeface="Century Schoolbook"/>
              <a:ea typeface="+mn-ea"/>
            </a:endParaRPr>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fontAlgn="base">
              <a:spcBef>
                <a:spcPct val="0"/>
              </a:spcBef>
              <a:spcAft>
                <a:spcPct val="0"/>
              </a:spcAft>
              <a:defRPr>
                <a:solidFill>
                  <a:srgbClr val="DFE6D0"/>
                </a:solidFill>
                <a:latin typeface="Arial" charset="0"/>
                <a:ea typeface="新細明體" charset="-120"/>
              </a:defRPr>
            </a:lvl1pPr>
          </a:lstStyle>
          <a:p>
            <a:pPr>
              <a:defRPr/>
            </a:pPr>
            <a:fld id="{B5F861FE-A0E1-416C-99F8-9FACFE9E23AD}" type="datetime1">
              <a:rPr lang="zh-TW" altLang="en-US"/>
              <a:pPr>
                <a:defRPr/>
              </a:pPr>
              <a:t>2019/12/12</a:t>
            </a:fld>
            <a:endParaRPr lang="zh-TW" altLang="en-US"/>
          </a:p>
        </p:txBody>
      </p:sp>
      <p:sp>
        <p:nvSpPr>
          <p:cNvPr id="21" name="頁尾版面配置區 4"/>
          <p:cNvSpPr>
            <a:spLocks noGrp="1"/>
          </p:cNvSpPr>
          <p:nvPr>
            <p:ph type="ftr" sz="quarter" idx="11"/>
          </p:nvPr>
        </p:nvSpPr>
        <p:spPr bwMode="auto">
          <a:xfrm rot="5400000">
            <a:off x="7077076" y="4178300"/>
            <a:ext cx="3657600" cy="384175"/>
          </a:xfrm>
        </p:spPr>
        <p:txBody>
          <a:bodyPr/>
          <a:lstStyle>
            <a:lvl1pPr fontAlgn="base">
              <a:spcBef>
                <a:spcPct val="0"/>
              </a:spcBef>
              <a:spcAft>
                <a:spcPct val="0"/>
              </a:spcAft>
              <a:defRPr>
                <a:solidFill>
                  <a:srgbClr val="DFE6D0"/>
                </a:solidFill>
                <a:latin typeface="Arial" charset="0"/>
                <a:ea typeface="新細明體" charset="-120"/>
              </a:defRPr>
            </a:lvl1pPr>
          </a:lstStyle>
          <a:p>
            <a:pPr>
              <a:defRPr/>
            </a:pPr>
            <a:endParaRPr lang="zh-TW" altLang="en-US"/>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smtClean="0">
                <a:latin typeface="Arial" panose="020B0604020202020204" pitchFamily="34" charset="0"/>
              </a:defRPr>
            </a:lvl1pPr>
          </a:lstStyle>
          <a:p>
            <a:pPr>
              <a:defRPr/>
            </a:pPr>
            <a:fld id="{A2469256-F3CC-410C-BF57-862ECB7E3B15}" type="slidenum">
              <a:rPr lang="zh-TW" altLang="en-US"/>
              <a:pPr>
                <a:defRPr/>
              </a:pPr>
              <a:t>‹#›</a:t>
            </a:fld>
            <a:endParaRPr lang="zh-TW" altLang="en-US"/>
          </a:p>
        </p:txBody>
      </p:sp>
    </p:spTree>
    <p:extLst>
      <p:ext uri="{BB962C8B-B14F-4D97-AF65-F5344CB8AC3E}">
        <p14:creationId xmlns:p14="http://schemas.microsoft.com/office/powerpoint/2010/main" val="876826380"/>
      </p:ext>
    </p:extLst>
  </p:cSld>
  <p:clrMapOvr>
    <a:overrideClrMapping bg1="dk1" tx1="lt1" bg2="dk2" tx2="lt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9930822D-A67B-4FE4-93CC-9C9EB60B5348}" type="datetime1">
              <a:rPr lang="zh-TW" altLang="en-US"/>
              <a:pPr>
                <a:defRPr/>
              </a:pPr>
              <a:t>2019/12/12</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smtClean="0">
                <a:latin typeface="Arial" panose="020B0604020202020204" pitchFamily="34" charset="0"/>
              </a:defRPr>
            </a:lvl1pPr>
          </a:lstStyle>
          <a:p>
            <a:pPr>
              <a:defRPr/>
            </a:pPr>
            <a:fld id="{F993425E-EBA3-485B-8DCF-01BB9A00182C}" type="slidenum">
              <a:rPr lang="zh-TW" altLang="en-US"/>
              <a:pPr>
                <a:defRPr/>
              </a:pPr>
              <a:t>‹#›</a:t>
            </a:fld>
            <a:endParaRPr lang="zh-TW" altLang="en-US"/>
          </a:p>
        </p:txBody>
      </p:sp>
    </p:spTree>
    <p:extLst>
      <p:ext uri="{BB962C8B-B14F-4D97-AF65-F5344CB8AC3E}">
        <p14:creationId xmlns:p14="http://schemas.microsoft.com/office/powerpoint/2010/main" val="370736821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6"/>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7195AD35-536B-41E9-B00F-D8118F8E51D1}" type="datetime1">
              <a:rPr lang="zh-TW" altLang="en-US"/>
              <a:pPr>
                <a:defRPr/>
              </a:pPr>
              <a:t>2019/12/12</a:t>
            </a:fld>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smtClean="0">
                <a:latin typeface="Arial" panose="020B0604020202020204" pitchFamily="34" charset="0"/>
              </a:defRPr>
            </a:lvl1pPr>
          </a:lstStyle>
          <a:p>
            <a:pPr>
              <a:defRPr/>
            </a:pPr>
            <a:fld id="{4ED08A5A-AEF2-4C58-9100-01DA273B00D7}" type="slidenum">
              <a:rPr lang="zh-TW" altLang="en-US"/>
              <a:pPr>
                <a:defRPr/>
              </a:pPr>
              <a:t>‹#›</a:t>
            </a:fld>
            <a:endParaRPr lang="zh-TW" altLang="en-US"/>
          </a:p>
        </p:txBody>
      </p:sp>
    </p:spTree>
    <p:extLst>
      <p:ext uri="{BB962C8B-B14F-4D97-AF65-F5344CB8AC3E}">
        <p14:creationId xmlns:p14="http://schemas.microsoft.com/office/powerpoint/2010/main" val="116551409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fld id="{CC294230-498F-40E5-87D6-92C6C60E1928}" type="datetime1">
              <a:rPr lang="zh-TW" altLang="en-US"/>
              <a:pPr>
                <a:defRPr/>
              </a:pPr>
              <a:t>2019/12/12</a:t>
            </a:fld>
            <a:endParaRPr lang="zh-TW" altLang="en-US"/>
          </a:p>
        </p:txBody>
      </p:sp>
      <p:sp>
        <p:nvSpPr>
          <p:cNvPr id="4" name="投影片編號版面配置區 6"/>
          <p:cNvSpPr>
            <a:spLocks noGrp="1"/>
          </p:cNvSpPr>
          <p:nvPr>
            <p:ph type="sldNum" sz="quarter" idx="11"/>
          </p:nvPr>
        </p:nvSpPr>
        <p:spPr/>
        <p:txBody>
          <a:bodyPr/>
          <a:lstStyle>
            <a:lvl1pPr>
              <a:defRPr smtClean="0">
                <a:latin typeface="Arial" panose="020B0604020202020204" pitchFamily="34" charset="0"/>
              </a:defRPr>
            </a:lvl1pPr>
          </a:lstStyle>
          <a:p>
            <a:pPr>
              <a:defRPr/>
            </a:pPr>
            <a:fld id="{956BDB11-29F9-4F01-B797-C6835B036EDD}" type="slidenum">
              <a:rPr lang="zh-TW" altLang="en-US"/>
              <a:pPr>
                <a:defRPr/>
              </a:pPr>
              <a:t>‹#›</a:t>
            </a:fld>
            <a:endParaRPr lang="zh-TW" altLang="en-US"/>
          </a:p>
        </p:txBody>
      </p:sp>
      <p:sp>
        <p:nvSpPr>
          <p:cNvPr id="5" name="頁尾版面配置區 7"/>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389599183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7AE0DA13-29BE-41FE-A4B9-4987DE2FA99B}" type="datetime1">
              <a:rPr lang="zh-TW" altLang="en-US"/>
              <a:pPr>
                <a:defRPr/>
              </a:pPr>
              <a:t>2019/12/12</a:t>
            </a:fld>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smtClean="0">
                <a:latin typeface="Arial" panose="020B0604020202020204" pitchFamily="34" charset="0"/>
              </a:defRPr>
            </a:lvl1pPr>
          </a:lstStyle>
          <a:p>
            <a:pPr>
              <a:defRPr/>
            </a:pPr>
            <a:fld id="{9420AFF8-AB11-4929-92CC-716486F4226D}" type="slidenum">
              <a:rPr lang="zh-TW" altLang="en-US"/>
              <a:pPr>
                <a:defRPr/>
              </a:pPr>
              <a:t>‹#›</a:t>
            </a:fld>
            <a:endParaRPr lang="zh-TW" altLang="en-US"/>
          </a:p>
        </p:txBody>
      </p:sp>
    </p:spTree>
    <p:extLst>
      <p:ext uri="{BB962C8B-B14F-4D97-AF65-F5344CB8AC3E}">
        <p14:creationId xmlns:p14="http://schemas.microsoft.com/office/powerpoint/2010/main" val="13047170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7" name="直線接點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直線接點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0" name="直線接點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 name="標題 1"/>
          <p:cNvSpPr>
            <a:spLocks noGrp="1"/>
          </p:cNvSpPr>
          <p:nvPr>
            <p:ph type="title"/>
          </p:nvPr>
        </p:nvSpPr>
        <p:spPr>
          <a:xfrm rot="5400000">
            <a:off x="3371850" y="3200400"/>
            <a:ext cx="6309360" cy="457200"/>
          </a:xfrm>
        </p:spPr>
        <p:txBody>
          <a:bodyPr/>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fld id="{D8148180-53AD-490B-BBDF-E4AA24BD504E}" type="datetime1">
              <a:rPr lang="zh-TW" altLang="en-US"/>
              <a:pPr>
                <a:defRPr/>
              </a:pPr>
              <a:t>2019/12/12</a:t>
            </a:fld>
            <a:endParaRPr lang="zh-TW" altLang="en-US"/>
          </a:p>
        </p:txBody>
      </p:sp>
      <p:sp>
        <p:nvSpPr>
          <p:cNvPr id="13" name="投影片編號版面配置區 21"/>
          <p:cNvSpPr>
            <a:spLocks noGrp="1"/>
          </p:cNvSpPr>
          <p:nvPr>
            <p:ph type="sldNum" sz="quarter" idx="11"/>
          </p:nvPr>
        </p:nvSpPr>
        <p:spPr/>
        <p:txBody>
          <a:bodyPr/>
          <a:lstStyle>
            <a:lvl1pPr>
              <a:defRPr smtClean="0">
                <a:latin typeface="Arial" panose="020B0604020202020204" pitchFamily="34" charset="0"/>
              </a:defRPr>
            </a:lvl1pPr>
          </a:lstStyle>
          <a:p>
            <a:pPr>
              <a:defRPr/>
            </a:pPr>
            <a:fld id="{415C0C9C-F9E2-4527-A1F7-8A7679A94164}" type="slidenum">
              <a:rPr lang="zh-TW" altLang="en-US"/>
              <a:pPr>
                <a:defRPr/>
              </a:pPr>
              <a:t>‹#›</a:t>
            </a:fld>
            <a:endParaRPr lang="zh-TW" altLang="en-US"/>
          </a:p>
        </p:txBody>
      </p:sp>
      <p:sp>
        <p:nvSpPr>
          <p:cNvPr id="14" name="頁尾版面配置區 22"/>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1974640354"/>
      </p:ext>
    </p:extLst>
  </p:cSld>
  <p:clrMapOvr>
    <a:overrideClrMapping bg1="lt1" tx1="dk1" bg2="lt2" tx2="dk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7" name="直線接點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9" name="直線接點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11" name="直線接點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標題 1"/>
          <p:cNvSpPr>
            <a:spLocks noGrp="1"/>
          </p:cNvSpPr>
          <p:nvPr>
            <p:ph type="title"/>
          </p:nvPr>
        </p:nvSpPr>
        <p:spPr>
          <a:xfrm rot="5400000">
            <a:off x="3350133" y="3200400"/>
            <a:ext cx="6309360" cy="457200"/>
          </a:xfrm>
        </p:spPr>
        <p:txBody>
          <a:bodyPr/>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fontAlgn="base">
              <a:spcBef>
                <a:spcPct val="0"/>
              </a:spcBef>
              <a:spcAft>
                <a:spcPct val="0"/>
              </a:spcAft>
              <a:defRPr>
                <a:latin typeface="Arial" charset="0"/>
                <a:ea typeface="新細明體" charset="-120"/>
              </a:defRPr>
            </a:lvl1pPr>
          </a:lstStyle>
          <a:p>
            <a:pPr>
              <a:defRPr/>
            </a:pPr>
            <a:fld id="{34F7A230-CF15-407B-A726-415BC6FD798E}" type="datetime1">
              <a:rPr lang="zh-TW" altLang="en-US"/>
              <a:pPr>
                <a:defRPr/>
              </a:pPr>
              <a:t>2019/12/12</a:t>
            </a:fld>
            <a:endParaRPr lang="zh-TW" altLang="en-US"/>
          </a:p>
        </p:txBody>
      </p:sp>
      <p:sp>
        <p:nvSpPr>
          <p:cNvPr id="13" name="投影片編號版面配置區 17"/>
          <p:cNvSpPr>
            <a:spLocks noGrp="1"/>
          </p:cNvSpPr>
          <p:nvPr>
            <p:ph type="sldNum" sz="quarter" idx="11"/>
          </p:nvPr>
        </p:nvSpPr>
        <p:spPr/>
        <p:txBody>
          <a:bodyPr/>
          <a:lstStyle>
            <a:lvl1pPr>
              <a:defRPr smtClean="0">
                <a:latin typeface="Arial" panose="020B0604020202020204" pitchFamily="34" charset="0"/>
              </a:defRPr>
            </a:lvl1pPr>
          </a:lstStyle>
          <a:p>
            <a:pPr>
              <a:defRPr/>
            </a:pPr>
            <a:fld id="{AC2E38B7-D9AF-4C67-9A3F-CE7C2FBD9C73}" type="slidenum">
              <a:rPr lang="zh-TW" altLang="en-US"/>
              <a:pPr>
                <a:defRPr/>
              </a:pPr>
              <a:t>‹#›</a:t>
            </a:fld>
            <a:endParaRPr lang="zh-TW" altLang="en-US"/>
          </a:p>
        </p:txBody>
      </p:sp>
      <p:sp>
        <p:nvSpPr>
          <p:cNvPr id="14" name="頁尾版面配置區 20"/>
          <p:cNvSpPr>
            <a:spLocks noGrp="1"/>
          </p:cNvSpPr>
          <p:nvPr>
            <p:ph type="ftr" sz="quarter" idx="12"/>
          </p:nvPr>
        </p:nvSpPr>
        <p:spPr/>
        <p:txBody>
          <a:bodyPr rtlCol="0"/>
          <a:lstStyle>
            <a:lvl1pPr fontAlgn="base">
              <a:spcBef>
                <a:spcPct val="0"/>
              </a:spcBef>
              <a:spcAft>
                <a:spcPct val="0"/>
              </a:spcAft>
              <a:defRPr>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272803558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B492EA6B-938E-4D7B-8403-5653240393D2}" type="datetime1">
              <a:rPr lang="zh-TW" altLang="en-US"/>
              <a:pPr>
                <a:defRPr/>
              </a:pPr>
              <a:t>2019/12/12</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atin typeface="Arial" panose="020B0604020202020204" pitchFamily="34" charset="0"/>
              </a:defRPr>
            </a:lvl1pPr>
          </a:lstStyle>
          <a:p>
            <a:pPr>
              <a:defRPr/>
            </a:pPr>
            <a:fld id="{A343A8CA-92B3-467B-AAE8-47B7AB2168CD}" type="slidenum">
              <a:rPr lang="zh-TW" altLang="en-US"/>
              <a:pPr>
                <a:defRPr/>
              </a:pPr>
              <a:t>‹#›</a:t>
            </a:fld>
            <a:endParaRPr lang="zh-TW" altLang="en-US"/>
          </a:p>
        </p:txBody>
      </p:sp>
    </p:spTree>
    <p:extLst>
      <p:ext uri="{BB962C8B-B14F-4D97-AF65-F5344CB8AC3E}">
        <p14:creationId xmlns:p14="http://schemas.microsoft.com/office/powerpoint/2010/main" val="81715104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fontAlgn="base">
              <a:spcBef>
                <a:spcPct val="0"/>
              </a:spcBef>
              <a:spcAft>
                <a:spcPct val="0"/>
              </a:spcAft>
              <a:defRPr>
                <a:latin typeface="Arial" charset="0"/>
                <a:ea typeface="新細明體" charset="-120"/>
              </a:defRPr>
            </a:lvl1pPr>
          </a:lstStyle>
          <a:p>
            <a:pPr>
              <a:defRPr/>
            </a:pPr>
            <a:fld id="{468DE9FF-5AA4-47E8-8421-0C8A14897852}" type="datetime1">
              <a:rPr lang="zh-TW" altLang="en-US"/>
              <a:pPr>
                <a:defRPr/>
              </a:pPr>
              <a:t>2019/12/12</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mtClean="0">
                <a:latin typeface="Arial" panose="020B0604020202020204" pitchFamily="34" charset="0"/>
              </a:defRPr>
            </a:lvl1pPr>
          </a:lstStyle>
          <a:p>
            <a:pPr>
              <a:defRPr/>
            </a:pPr>
            <a:fld id="{2E51709B-F19B-487E-9686-78C1DB817986}" type="slidenum">
              <a:rPr lang="zh-TW" altLang="en-US"/>
              <a:pPr>
                <a:defRPr/>
              </a:pPr>
              <a:t>‹#›</a:t>
            </a:fld>
            <a:endParaRPr lang="zh-TW" altLang="en-US"/>
          </a:p>
        </p:txBody>
      </p:sp>
    </p:spTree>
    <p:extLst>
      <p:ext uri="{BB962C8B-B14F-4D97-AF65-F5344CB8AC3E}">
        <p14:creationId xmlns:p14="http://schemas.microsoft.com/office/powerpoint/2010/main" val="209541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0692B69D-575B-427A-8B7E-28E23D92BC40}" type="slidenum">
              <a:rPr lang="en-US" altLang="zh-TW"/>
              <a:pPr>
                <a:defRPr/>
              </a:pPr>
              <a:t>‹#›</a:t>
            </a:fld>
            <a:endParaRPr lang="en-US" altLang="zh-TW"/>
          </a:p>
        </p:txBody>
      </p:sp>
    </p:spTree>
    <p:extLst>
      <p:ext uri="{BB962C8B-B14F-4D97-AF65-F5344CB8AC3E}">
        <p14:creationId xmlns:p14="http://schemas.microsoft.com/office/powerpoint/2010/main" val="214469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DE6AE4-5258-4C9A-941C-25F32C7C92C0}" type="slidenum">
              <a:rPr lang="en-US" altLang="zh-TW"/>
              <a:pPr>
                <a:defRPr/>
              </a:pPr>
              <a:t>‹#›</a:t>
            </a:fld>
            <a:endParaRPr lang="en-US" altLang="zh-TW"/>
          </a:p>
        </p:txBody>
      </p:sp>
    </p:spTree>
    <p:extLst>
      <p:ext uri="{BB962C8B-B14F-4D97-AF65-F5344CB8AC3E}">
        <p14:creationId xmlns:p14="http://schemas.microsoft.com/office/powerpoint/2010/main" val="2241015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794F4825-9668-434F-8F2D-773F1A4CC534}" type="slidenum">
              <a:rPr lang="en-US" altLang="zh-TW"/>
              <a:pPr>
                <a:defRPr/>
              </a:pPr>
              <a:t>‹#›</a:t>
            </a:fld>
            <a:endParaRPr lang="en-US" altLang="zh-TW"/>
          </a:p>
        </p:txBody>
      </p:sp>
    </p:spTree>
    <p:extLst>
      <p:ext uri="{BB962C8B-B14F-4D97-AF65-F5344CB8AC3E}">
        <p14:creationId xmlns:p14="http://schemas.microsoft.com/office/powerpoint/2010/main" val="219558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10DCE1C3-7848-4FFA-BFA1-CEE5D6E06EA4}" type="slidenum">
              <a:rPr lang="en-US" altLang="zh-TW"/>
              <a:pPr>
                <a:defRPr/>
              </a:pPr>
              <a:t>‹#›</a:t>
            </a:fld>
            <a:endParaRPr lang="en-US" altLang="zh-TW"/>
          </a:p>
        </p:txBody>
      </p:sp>
    </p:spTree>
    <p:extLst>
      <p:ext uri="{BB962C8B-B14F-4D97-AF65-F5344CB8AC3E}">
        <p14:creationId xmlns:p14="http://schemas.microsoft.com/office/powerpoint/2010/main" val="1199426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FEFBB75B-1944-46E0-ADF1-42EC3075E6DD}" type="slidenum">
              <a:rPr lang="en-US" altLang="zh-TW"/>
              <a:pPr>
                <a:defRPr/>
              </a:pPr>
              <a:t>‹#›</a:t>
            </a:fld>
            <a:endParaRPr lang="en-US" altLang="zh-TW"/>
          </a:p>
        </p:txBody>
      </p:sp>
    </p:spTree>
    <p:extLst>
      <p:ext uri="{BB962C8B-B14F-4D97-AF65-F5344CB8AC3E}">
        <p14:creationId xmlns:p14="http://schemas.microsoft.com/office/powerpoint/2010/main" val="2165554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D033A387-D092-4581-B2D7-3CD05B8AF31E}" type="slidenum">
              <a:rPr lang="en-US" altLang="zh-TW"/>
              <a:pPr>
                <a:defRPr/>
              </a:pPr>
              <a:t>‹#›</a:t>
            </a:fld>
            <a:endParaRPr lang="en-US" altLang="zh-TW"/>
          </a:p>
        </p:txBody>
      </p:sp>
    </p:spTree>
    <p:extLst>
      <p:ext uri="{BB962C8B-B14F-4D97-AF65-F5344CB8AC3E}">
        <p14:creationId xmlns:p14="http://schemas.microsoft.com/office/powerpoint/2010/main" val="4207744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FC522CF5-27F8-4CC0-9DDB-EEA3ECCE7F0E}" type="slidenum">
              <a:rPr lang="en-US" altLang="zh-TW"/>
              <a:pPr>
                <a:defRPr/>
              </a:pPr>
              <a:t>‹#›</a:t>
            </a:fld>
            <a:endParaRPr lang="en-US" altLang="zh-TW"/>
          </a:p>
        </p:txBody>
      </p:sp>
    </p:spTree>
    <p:extLst>
      <p:ext uri="{BB962C8B-B14F-4D97-AF65-F5344CB8AC3E}">
        <p14:creationId xmlns:p14="http://schemas.microsoft.com/office/powerpoint/2010/main" val="843201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D9E80677-2CA9-4A6F-9C5F-23CFCEC72975}" type="slidenum">
              <a:rPr lang="en-US" altLang="zh-TW"/>
              <a:pPr>
                <a:defRPr/>
              </a:pPr>
              <a:t>‹#›</a:t>
            </a:fld>
            <a:endParaRPr lang="en-US" altLang="zh-TW"/>
          </a:p>
        </p:txBody>
      </p:sp>
    </p:spTree>
    <p:extLst>
      <p:ext uri="{BB962C8B-B14F-4D97-AF65-F5344CB8AC3E}">
        <p14:creationId xmlns:p14="http://schemas.microsoft.com/office/powerpoint/2010/main" val="1771162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9E9195E2-CE33-4C82-A821-97C7F093C951}" type="slidenum">
              <a:rPr lang="en-US" altLang="zh-TW"/>
              <a:pPr>
                <a:defRPr/>
              </a:pPr>
              <a:t>‹#›</a:t>
            </a:fld>
            <a:endParaRPr lang="en-US" altLang="zh-TW"/>
          </a:p>
        </p:txBody>
      </p:sp>
    </p:spTree>
    <p:extLst>
      <p:ext uri="{BB962C8B-B14F-4D97-AF65-F5344CB8AC3E}">
        <p14:creationId xmlns:p14="http://schemas.microsoft.com/office/powerpoint/2010/main" val="2464131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04D78BD9-38B2-45BB-B4CA-9E26FE1819AD}" type="slidenum">
              <a:rPr lang="en-US" altLang="zh-TW"/>
              <a:pPr>
                <a:defRPr/>
              </a:pPr>
              <a:t>‹#›</a:t>
            </a:fld>
            <a:endParaRPr lang="en-US" altLang="zh-TW"/>
          </a:p>
        </p:txBody>
      </p:sp>
    </p:spTree>
    <p:extLst>
      <p:ext uri="{BB962C8B-B14F-4D97-AF65-F5344CB8AC3E}">
        <p14:creationId xmlns:p14="http://schemas.microsoft.com/office/powerpoint/2010/main" val="1660470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CF72036E-031D-4349-9936-67398CF4CEC6}" type="slidenum">
              <a:rPr lang="en-US" altLang="zh-TW"/>
              <a:pPr>
                <a:defRPr/>
              </a:pPr>
              <a:t>‹#›</a:t>
            </a:fld>
            <a:endParaRPr lang="en-US" altLang="zh-TW"/>
          </a:p>
        </p:txBody>
      </p:sp>
    </p:spTree>
    <p:extLst>
      <p:ext uri="{BB962C8B-B14F-4D97-AF65-F5344CB8AC3E}">
        <p14:creationId xmlns:p14="http://schemas.microsoft.com/office/powerpoint/2010/main" val="3195474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898C4A8F-3B61-498C-B00F-EE827F568001}" type="slidenum">
              <a:rPr lang="en-US" altLang="zh-TW"/>
              <a:pPr>
                <a:defRPr/>
              </a:pPr>
              <a:t>‹#›</a:t>
            </a:fld>
            <a:endParaRPr lang="en-US" altLang="zh-TW"/>
          </a:p>
        </p:txBody>
      </p:sp>
    </p:spTree>
    <p:extLst>
      <p:ext uri="{BB962C8B-B14F-4D97-AF65-F5344CB8AC3E}">
        <p14:creationId xmlns:p14="http://schemas.microsoft.com/office/powerpoint/2010/main" val="413417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39B853F-94CA-463D-A7F0-79F7A9489534}" type="slidenum">
              <a:rPr lang="en-US" altLang="zh-TW"/>
              <a:pPr>
                <a:defRPr/>
              </a:pPr>
              <a:t>‹#›</a:t>
            </a:fld>
            <a:endParaRPr lang="en-US" altLang="zh-TW"/>
          </a:p>
        </p:txBody>
      </p:sp>
    </p:spTree>
    <p:extLst>
      <p:ext uri="{BB962C8B-B14F-4D97-AF65-F5344CB8AC3E}">
        <p14:creationId xmlns:p14="http://schemas.microsoft.com/office/powerpoint/2010/main" val="278573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06558B1A-EBAA-4B9C-B089-C66BB691A8E2}" type="slidenum">
              <a:rPr lang="en-US" altLang="zh-TW"/>
              <a:pPr>
                <a:defRPr/>
              </a:pPr>
              <a:t>‹#›</a:t>
            </a:fld>
            <a:endParaRPr lang="en-US" altLang="zh-TW"/>
          </a:p>
        </p:txBody>
      </p:sp>
    </p:spTree>
    <p:extLst>
      <p:ext uri="{BB962C8B-B14F-4D97-AF65-F5344CB8AC3E}">
        <p14:creationId xmlns:p14="http://schemas.microsoft.com/office/powerpoint/2010/main" val="3574874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B6FB7F37-4234-48CF-9514-E71ACAAB56E4}" type="slidenum">
              <a:rPr lang="en-US" altLang="zh-TW"/>
              <a:pPr>
                <a:defRPr/>
              </a:pPr>
              <a:t>‹#›</a:t>
            </a:fld>
            <a:endParaRPr lang="en-US" altLang="zh-TW"/>
          </a:p>
        </p:txBody>
      </p:sp>
    </p:spTree>
    <p:extLst>
      <p:ext uri="{BB962C8B-B14F-4D97-AF65-F5344CB8AC3E}">
        <p14:creationId xmlns:p14="http://schemas.microsoft.com/office/powerpoint/2010/main" val="2304566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15E59D31-1A0D-4E52-BD33-0B9866956B66}" type="slidenum">
              <a:rPr lang="en-US" altLang="zh-TW"/>
              <a:pPr>
                <a:defRPr/>
              </a:pPr>
              <a:t>‹#›</a:t>
            </a:fld>
            <a:endParaRPr lang="en-US" altLang="zh-TW"/>
          </a:p>
        </p:txBody>
      </p:sp>
    </p:spTree>
    <p:extLst>
      <p:ext uri="{BB962C8B-B14F-4D97-AF65-F5344CB8AC3E}">
        <p14:creationId xmlns:p14="http://schemas.microsoft.com/office/powerpoint/2010/main" val="3330940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4D760344-F946-48D7-ADAC-5CD84D674E0F}" type="slidenum">
              <a:rPr lang="en-US" altLang="zh-TW"/>
              <a:pPr>
                <a:defRPr/>
              </a:pPr>
              <a:t>‹#›</a:t>
            </a:fld>
            <a:endParaRPr lang="en-US" altLang="zh-TW"/>
          </a:p>
        </p:txBody>
      </p:sp>
    </p:spTree>
    <p:extLst>
      <p:ext uri="{BB962C8B-B14F-4D97-AF65-F5344CB8AC3E}">
        <p14:creationId xmlns:p14="http://schemas.microsoft.com/office/powerpoint/2010/main" val="458538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1DC884F2-58D5-45AA-AB2C-0C515CBA1BDB}" type="slidenum">
              <a:rPr lang="en-US" altLang="zh-TW"/>
              <a:pPr>
                <a:defRPr/>
              </a:pPr>
              <a:t>‹#›</a:t>
            </a:fld>
            <a:endParaRPr lang="en-US" altLang="zh-TW"/>
          </a:p>
        </p:txBody>
      </p:sp>
    </p:spTree>
    <p:extLst>
      <p:ext uri="{BB962C8B-B14F-4D97-AF65-F5344CB8AC3E}">
        <p14:creationId xmlns:p14="http://schemas.microsoft.com/office/powerpoint/2010/main" val="3376074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EFA3F933-C96B-4961-AAC4-C9E3DF1332A0}" type="slidenum">
              <a:rPr lang="en-US" altLang="zh-TW"/>
              <a:pPr>
                <a:defRPr/>
              </a:pPr>
              <a:t>‹#›</a:t>
            </a:fld>
            <a:endParaRPr lang="en-US" altLang="zh-TW"/>
          </a:p>
        </p:txBody>
      </p:sp>
    </p:spTree>
    <p:extLst>
      <p:ext uri="{BB962C8B-B14F-4D97-AF65-F5344CB8AC3E}">
        <p14:creationId xmlns:p14="http://schemas.microsoft.com/office/powerpoint/2010/main" val="41113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F5479D32-5A49-4CA1-A5A9-92C35EDED642}" type="slidenum">
              <a:rPr lang="en-US" altLang="zh-TW"/>
              <a:pPr>
                <a:defRPr/>
              </a:pPr>
              <a:t>‹#›</a:t>
            </a:fld>
            <a:endParaRPr lang="en-US" altLang="zh-TW"/>
          </a:p>
        </p:txBody>
      </p:sp>
    </p:spTree>
    <p:extLst>
      <p:ext uri="{BB962C8B-B14F-4D97-AF65-F5344CB8AC3E}">
        <p14:creationId xmlns:p14="http://schemas.microsoft.com/office/powerpoint/2010/main" val="844980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D947B7A4-4D46-41BE-BA26-4C456FCE0CCC}" type="slidenum">
              <a:rPr lang="en-US" altLang="zh-TW"/>
              <a:pPr>
                <a:defRPr/>
              </a:pPr>
              <a:t>‹#›</a:t>
            </a:fld>
            <a:endParaRPr lang="en-US" altLang="zh-TW"/>
          </a:p>
        </p:txBody>
      </p:sp>
    </p:spTree>
    <p:extLst>
      <p:ext uri="{BB962C8B-B14F-4D97-AF65-F5344CB8AC3E}">
        <p14:creationId xmlns:p14="http://schemas.microsoft.com/office/powerpoint/2010/main" val="2329930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1C20C684-421C-4744-AD1C-4DA7319E2173}" type="slidenum">
              <a:rPr lang="en-US" altLang="zh-TW"/>
              <a:pPr>
                <a:defRPr/>
              </a:pPr>
              <a:t>‹#›</a:t>
            </a:fld>
            <a:endParaRPr lang="en-US" altLang="zh-TW"/>
          </a:p>
        </p:txBody>
      </p:sp>
    </p:spTree>
    <p:extLst>
      <p:ext uri="{BB962C8B-B14F-4D97-AF65-F5344CB8AC3E}">
        <p14:creationId xmlns:p14="http://schemas.microsoft.com/office/powerpoint/2010/main" val="3873952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DD6582DA-4171-40DC-92B7-2FD7C984C5C8}" type="slidenum">
              <a:rPr lang="en-US" altLang="zh-TW"/>
              <a:pPr>
                <a:defRPr/>
              </a:pPr>
              <a:t>‹#›</a:t>
            </a:fld>
            <a:endParaRPr lang="en-US" altLang="zh-TW"/>
          </a:p>
        </p:txBody>
      </p:sp>
    </p:spTree>
    <p:extLst>
      <p:ext uri="{BB962C8B-B14F-4D97-AF65-F5344CB8AC3E}">
        <p14:creationId xmlns:p14="http://schemas.microsoft.com/office/powerpoint/2010/main" val="333755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37A625F-B799-43AE-A1B8-DE9934621135}" type="slidenum">
              <a:rPr lang="en-US" altLang="zh-TW"/>
              <a:pPr>
                <a:defRPr/>
              </a:pPr>
              <a:t>‹#›</a:t>
            </a:fld>
            <a:endParaRPr lang="en-US" altLang="zh-TW"/>
          </a:p>
        </p:txBody>
      </p:sp>
    </p:spTree>
    <p:extLst>
      <p:ext uri="{BB962C8B-B14F-4D97-AF65-F5344CB8AC3E}">
        <p14:creationId xmlns:p14="http://schemas.microsoft.com/office/powerpoint/2010/main" val="502714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C82F3B3B-9130-4F1F-9EBD-3CE73566F902}" type="slidenum">
              <a:rPr lang="en-US" altLang="zh-TW"/>
              <a:pPr>
                <a:defRPr/>
              </a:pPr>
              <a:t>‹#›</a:t>
            </a:fld>
            <a:endParaRPr lang="en-US" altLang="zh-TW"/>
          </a:p>
        </p:txBody>
      </p:sp>
    </p:spTree>
    <p:extLst>
      <p:ext uri="{BB962C8B-B14F-4D97-AF65-F5344CB8AC3E}">
        <p14:creationId xmlns:p14="http://schemas.microsoft.com/office/powerpoint/2010/main" val="2977256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BC39DA71-A1B0-41CE-A77D-03DC4BB6E86E}" type="slidenum">
              <a:rPr lang="en-US" altLang="zh-TW"/>
              <a:pPr>
                <a:defRPr/>
              </a:pPr>
              <a:t>‹#›</a:t>
            </a:fld>
            <a:endParaRPr lang="en-US" altLang="zh-TW"/>
          </a:p>
        </p:txBody>
      </p:sp>
    </p:spTree>
    <p:extLst>
      <p:ext uri="{BB962C8B-B14F-4D97-AF65-F5344CB8AC3E}">
        <p14:creationId xmlns:p14="http://schemas.microsoft.com/office/powerpoint/2010/main" val="3555625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B23343D8-40B0-448A-B335-5BCBFD27612F}" type="slidenum">
              <a:rPr lang="en-US" altLang="zh-TW"/>
              <a:pPr>
                <a:defRPr/>
              </a:pPr>
              <a:t>‹#›</a:t>
            </a:fld>
            <a:endParaRPr lang="en-US" altLang="zh-TW"/>
          </a:p>
        </p:txBody>
      </p:sp>
    </p:spTree>
    <p:extLst>
      <p:ext uri="{BB962C8B-B14F-4D97-AF65-F5344CB8AC3E}">
        <p14:creationId xmlns:p14="http://schemas.microsoft.com/office/powerpoint/2010/main" val="489309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A67FC6FB-D2C8-4B24-8BE6-9FB0FF52E06F}" type="slidenum">
              <a:rPr lang="en-US" altLang="zh-TW"/>
              <a:pPr>
                <a:defRPr/>
              </a:pPr>
              <a:t>‹#›</a:t>
            </a:fld>
            <a:endParaRPr lang="en-US" altLang="zh-TW"/>
          </a:p>
        </p:txBody>
      </p:sp>
    </p:spTree>
    <p:extLst>
      <p:ext uri="{BB962C8B-B14F-4D97-AF65-F5344CB8AC3E}">
        <p14:creationId xmlns:p14="http://schemas.microsoft.com/office/powerpoint/2010/main" val="3453108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1DC89A0C-672F-4211-BD94-380AD4C89A8B}" type="slidenum">
              <a:rPr lang="en-US" altLang="zh-TW"/>
              <a:pPr>
                <a:defRPr/>
              </a:pPr>
              <a:t>‹#›</a:t>
            </a:fld>
            <a:endParaRPr lang="en-US" altLang="zh-TW"/>
          </a:p>
        </p:txBody>
      </p:sp>
    </p:spTree>
    <p:extLst>
      <p:ext uri="{BB962C8B-B14F-4D97-AF65-F5344CB8AC3E}">
        <p14:creationId xmlns:p14="http://schemas.microsoft.com/office/powerpoint/2010/main" val="1376954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CE7DDE68-E429-427B-9821-F9D8ABAE8A08}" type="slidenum">
              <a:rPr lang="en-US" altLang="zh-TW"/>
              <a:pPr>
                <a:defRPr/>
              </a:pPr>
              <a:t>‹#›</a:t>
            </a:fld>
            <a:endParaRPr lang="en-US" altLang="zh-TW"/>
          </a:p>
        </p:txBody>
      </p:sp>
    </p:spTree>
    <p:extLst>
      <p:ext uri="{BB962C8B-B14F-4D97-AF65-F5344CB8AC3E}">
        <p14:creationId xmlns:p14="http://schemas.microsoft.com/office/powerpoint/2010/main" val="2040598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558F1FB9-F6DA-4720-A649-C15A2EB7856E}" type="slidenum">
              <a:rPr lang="en-US" altLang="zh-TW"/>
              <a:pPr>
                <a:defRPr/>
              </a:pPr>
              <a:t>‹#›</a:t>
            </a:fld>
            <a:endParaRPr lang="en-US" altLang="zh-TW"/>
          </a:p>
        </p:txBody>
      </p:sp>
    </p:spTree>
    <p:extLst>
      <p:ext uri="{BB962C8B-B14F-4D97-AF65-F5344CB8AC3E}">
        <p14:creationId xmlns:p14="http://schemas.microsoft.com/office/powerpoint/2010/main" val="3358252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6CDF059F-A8E3-405D-AE8E-B8BEC27B88DE}" type="slidenum">
              <a:rPr lang="en-US" altLang="zh-TW"/>
              <a:pPr>
                <a:defRPr/>
              </a:pPr>
              <a:t>‹#›</a:t>
            </a:fld>
            <a:endParaRPr lang="en-US" altLang="zh-TW"/>
          </a:p>
        </p:txBody>
      </p:sp>
    </p:spTree>
    <p:extLst>
      <p:ext uri="{BB962C8B-B14F-4D97-AF65-F5344CB8AC3E}">
        <p14:creationId xmlns:p14="http://schemas.microsoft.com/office/powerpoint/2010/main" val="1593318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B54278AB-644D-42A5-A6A1-3DFB44956AE7}" type="slidenum">
              <a:rPr lang="en-US" altLang="zh-TW"/>
              <a:pPr>
                <a:defRPr/>
              </a:pPr>
              <a:t>‹#›</a:t>
            </a:fld>
            <a:endParaRPr lang="en-US" altLang="zh-TW"/>
          </a:p>
        </p:txBody>
      </p:sp>
    </p:spTree>
    <p:extLst>
      <p:ext uri="{BB962C8B-B14F-4D97-AF65-F5344CB8AC3E}">
        <p14:creationId xmlns:p14="http://schemas.microsoft.com/office/powerpoint/2010/main" val="574972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5BF703C2-7C6E-4F32-A381-4CE2DA6BB39E}" type="slidenum">
              <a:rPr lang="en-US" altLang="zh-TW"/>
              <a:pPr>
                <a:defRPr/>
              </a:pPr>
              <a:t>‹#›</a:t>
            </a:fld>
            <a:endParaRPr lang="en-US" altLang="zh-TW"/>
          </a:p>
        </p:txBody>
      </p:sp>
    </p:spTree>
    <p:extLst>
      <p:ext uri="{BB962C8B-B14F-4D97-AF65-F5344CB8AC3E}">
        <p14:creationId xmlns:p14="http://schemas.microsoft.com/office/powerpoint/2010/main" val="411673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2E3918B7-4871-451A-8D88-97B2F055F3DD}" type="slidenum">
              <a:rPr lang="en-US" altLang="zh-TW"/>
              <a:pPr>
                <a:defRPr/>
              </a:pPr>
              <a:t>‹#›</a:t>
            </a:fld>
            <a:endParaRPr lang="en-US" altLang="zh-TW"/>
          </a:p>
        </p:txBody>
      </p:sp>
    </p:spTree>
    <p:extLst>
      <p:ext uri="{BB962C8B-B14F-4D97-AF65-F5344CB8AC3E}">
        <p14:creationId xmlns:p14="http://schemas.microsoft.com/office/powerpoint/2010/main" val="1253120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236398D2-1A79-43DE-9DC7-97F7E55F3C28}" type="slidenum">
              <a:rPr lang="en-US" altLang="zh-TW"/>
              <a:pPr>
                <a:defRPr/>
              </a:pPr>
              <a:t>‹#›</a:t>
            </a:fld>
            <a:endParaRPr lang="en-US" altLang="zh-TW"/>
          </a:p>
        </p:txBody>
      </p:sp>
    </p:spTree>
    <p:extLst>
      <p:ext uri="{BB962C8B-B14F-4D97-AF65-F5344CB8AC3E}">
        <p14:creationId xmlns:p14="http://schemas.microsoft.com/office/powerpoint/2010/main" val="4018369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6C5CDD75-D4D7-4E70-B92B-D512755E488A}" type="slidenum">
              <a:rPr lang="en-US" altLang="zh-TW"/>
              <a:pPr>
                <a:defRPr/>
              </a:pPr>
              <a:t>‹#›</a:t>
            </a:fld>
            <a:endParaRPr lang="en-US" altLang="zh-TW"/>
          </a:p>
        </p:txBody>
      </p:sp>
    </p:spTree>
    <p:extLst>
      <p:ext uri="{BB962C8B-B14F-4D97-AF65-F5344CB8AC3E}">
        <p14:creationId xmlns:p14="http://schemas.microsoft.com/office/powerpoint/2010/main" val="3701475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9686613C-4303-449C-9315-05FDA070D7D4}" type="slidenum">
              <a:rPr lang="en-US" altLang="zh-TW"/>
              <a:pPr>
                <a:defRPr/>
              </a:pPr>
              <a:t>‹#›</a:t>
            </a:fld>
            <a:endParaRPr lang="en-US" altLang="zh-TW"/>
          </a:p>
        </p:txBody>
      </p:sp>
    </p:spTree>
    <p:extLst>
      <p:ext uri="{BB962C8B-B14F-4D97-AF65-F5344CB8AC3E}">
        <p14:creationId xmlns:p14="http://schemas.microsoft.com/office/powerpoint/2010/main" val="2452752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F494AA90-64B8-4386-BFF6-4F283C141019}" type="slidenum">
              <a:rPr lang="en-US" altLang="zh-TW"/>
              <a:pPr>
                <a:defRPr/>
              </a:pPr>
              <a:t>‹#›</a:t>
            </a:fld>
            <a:endParaRPr lang="en-US" altLang="zh-TW"/>
          </a:p>
        </p:txBody>
      </p:sp>
    </p:spTree>
    <p:extLst>
      <p:ext uri="{BB962C8B-B14F-4D97-AF65-F5344CB8AC3E}">
        <p14:creationId xmlns:p14="http://schemas.microsoft.com/office/powerpoint/2010/main" val="2270154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90B55C29-B913-4CE9-89F8-39D01885D86E}" type="slidenum">
              <a:rPr lang="en-US" altLang="zh-TW"/>
              <a:pPr>
                <a:defRPr/>
              </a:pPr>
              <a:t>‹#›</a:t>
            </a:fld>
            <a:endParaRPr lang="en-US" altLang="zh-TW"/>
          </a:p>
        </p:txBody>
      </p:sp>
    </p:spTree>
    <p:extLst>
      <p:ext uri="{BB962C8B-B14F-4D97-AF65-F5344CB8AC3E}">
        <p14:creationId xmlns:p14="http://schemas.microsoft.com/office/powerpoint/2010/main" val="1547916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BD875434-84F9-4721-91BE-7F7391D6582F}" type="slidenum">
              <a:rPr lang="en-US" altLang="zh-TW"/>
              <a:pPr>
                <a:defRPr/>
              </a:pPr>
              <a:t>‹#›</a:t>
            </a:fld>
            <a:endParaRPr lang="en-US" altLang="zh-TW"/>
          </a:p>
        </p:txBody>
      </p:sp>
    </p:spTree>
    <p:extLst>
      <p:ext uri="{BB962C8B-B14F-4D97-AF65-F5344CB8AC3E}">
        <p14:creationId xmlns:p14="http://schemas.microsoft.com/office/powerpoint/2010/main" val="1971376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68F7AAF7-FFA3-4578-9E76-D9215E45D095}" type="slidenum">
              <a:rPr lang="en-US" altLang="zh-TW"/>
              <a:pPr>
                <a:defRPr/>
              </a:pPr>
              <a:t>‹#›</a:t>
            </a:fld>
            <a:endParaRPr lang="en-US" altLang="zh-TW"/>
          </a:p>
        </p:txBody>
      </p:sp>
    </p:spTree>
    <p:extLst>
      <p:ext uri="{BB962C8B-B14F-4D97-AF65-F5344CB8AC3E}">
        <p14:creationId xmlns:p14="http://schemas.microsoft.com/office/powerpoint/2010/main" val="2227532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7BADE140-90C3-4A98-ABBA-49CF452DB962}" type="slidenum">
              <a:rPr lang="en-US" altLang="zh-TW"/>
              <a:pPr>
                <a:defRPr/>
              </a:pPr>
              <a:t>‹#›</a:t>
            </a:fld>
            <a:endParaRPr lang="en-US" altLang="zh-TW"/>
          </a:p>
        </p:txBody>
      </p:sp>
    </p:spTree>
    <p:extLst>
      <p:ext uri="{BB962C8B-B14F-4D97-AF65-F5344CB8AC3E}">
        <p14:creationId xmlns:p14="http://schemas.microsoft.com/office/powerpoint/2010/main" val="446215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E72DD105-BA7D-4058-AADA-9370DDD4A9BA}" type="slidenum">
              <a:rPr lang="en-US" altLang="zh-TW"/>
              <a:pPr>
                <a:defRPr/>
              </a:pPr>
              <a:t>‹#›</a:t>
            </a:fld>
            <a:endParaRPr lang="en-US" altLang="zh-TW"/>
          </a:p>
        </p:txBody>
      </p:sp>
    </p:spTree>
    <p:extLst>
      <p:ext uri="{BB962C8B-B14F-4D97-AF65-F5344CB8AC3E}">
        <p14:creationId xmlns:p14="http://schemas.microsoft.com/office/powerpoint/2010/main" val="3286979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30C98A7C-7C94-4252-9D40-444154C5AF5C}" type="slidenum">
              <a:rPr lang="en-US" altLang="zh-TW"/>
              <a:pPr>
                <a:defRPr/>
              </a:pPr>
              <a:t>‹#›</a:t>
            </a:fld>
            <a:endParaRPr lang="en-US" altLang="zh-TW"/>
          </a:p>
        </p:txBody>
      </p:sp>
    </p:spTree>
    <p:extLst>
      <p:ext uri="{BB962C8B-B14F-4D97-AF65-F5344CB8AC3E}">
        <p14:creationId xmlns:p14="http://schemas.microsoft.com/office/powerpoint/2010/main" val="388724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07CD3B3-3D78-4BB4-887B-E3C18E1E9463}" type="slidenum">
              <a:rPr lang="en-US" altLang="zh-TW"/>
              <a:pPr>
                <a:defRPr/>
              </a:pPr>
              <a:t>‹#›</a:t>
            </a:fld>
            <a:endParaRPr lang="en-US" altLang="zh-TW"/>
          </a:p>
        </p:txBody>
      </p:sp>
    </p:spTree>
    <p:extLst>
      <p:ext uri="{BB962C8B-B14F-4D97-AF65-F5344CB8AC3E}">
        <p14:creationId xmlns:p14="http://schemas.microsoft.com/office/powerpoint/2010/main" val="37535657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CD80F211-006C-4B9B-98FE-43F79D5D2A33}" type="slidenum">
              <a:rPr lang="en-US" altLang="zh-TW"/>
              <a:pPr>
                <a:defRPr/>
              </a:pPr>
              <a:t>‹#›</a:t>
            </a:fld>
            <a:endParaRPr lang="en-US" altLang="zh-TW"/>
          </a:p>
        </p:txBody>
      </p:sp>
    </p:spTree>
    <p:extLst>
      <p:ext uri="{BB962C8B-B14F-4D97-AF65-F5344CB8AC3E}">
        <p14:creationId xmlns:p14="http://schemas.microsoft.com/office/powerpoint/2010/main" val="3892837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vl1pPr>
          </a:lstStyle>
          <a:p>
            <a:pPr>
              <a:defRPr/>
            </a:pPr>
            <a:fld id="{2935AE1A-F652-438E-ADA8-DDEA5DC4D286}" type="slidenum">
              <a:rPr lang="en-US" altLang="zh-TW"/>
              <a:pPr>
                <a:defRPr/>
              </a:pPr>
              <a:t>‹#›</a:t>
            </a:fld>
            <a:endParaRPr lang="en-US" altLang="zh-TW"/>
          </a:p>
        </p:txBody>
      </p:sp>
    </p:spTree>
    <p:extLst>
      <p:ext uri="{BB962C8B-B14F-4D97-AF65-F5344CB8AC3E}">
        <p14:creationId xmlns:p14="http://schemas.microsoft.com/office/powerpoint/2010/main" val="21384475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vl1pPr>
          </a:lstStyle>
          <a:p>
            <a:pPr>
              <a:defRPr/>
            </a:pPr>
            <a:fld id="{92160534-5F03-4BA5-B3DA-6FA14CE24623}" type="slidenum">
              <a:rPr lang="en-US" altLang="zh-TW"/>
              <a:pPr>
                <a:defRPr/>
              </a:pPr>
              <a:t>‹#›</a:t>
            </a:fld>
            <a:endParaRPr lang="en-US" altLang="zh-TW"/>
          </a:p>
        </p:txBody>
      </p:sp>
    </p:spTree>
    <p:extLst>
      <p:ext uri="{BB962C8B-B14F-4D97-AF65-F5344CB8AC3E}">
        <p14:creationId xmlns:p14="http://schemas.microsoft.com/office/powerpoint/2010/main" val="11527005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9EC757F5-82F8-499C-A6D7-D5C1E4C54B46}" type="slidenum">
              <a:rPr lang="en-US" altLang="zh-TW"/>
              <a:pPr>
                <a:defRPr/>
              </a:pPr>
              <a:t>‹#›</a:t>
            </a:fld>
            <a:endParaRPr lang="en-US" altLang="zh-TW"/>
          </a:p>
        </p:txBody>
      </p:sp>
    </p:spTree>
    <p:extLst>
      <p:ext uri="{BB962C8B-B14F-4D97-AF65-F5344CB8AC3E}">
        <p14:creationId xmlns:p14="http://schemas.microsoft.com/office/powerpoint/2010/main" val="1395288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D783597F-FC2D-4903-B5C1-572962FE55EE}" type="slidenum">
              <a:rPr lang="en-US" altLang="zh-TW"/>
              <a:pPr>
                <a:defRPr/>
              </a:pPr>
              <a:t>‹#›</a:t>
            </a:fld>
            <a:endParaRPr lang="en-US" altLang="zh-TW"/>
          </a:p>
        </p:txBody>
      </p:sp>
    </p:spTree>
    <p:extLst>
      <p:ext uri="{BB962C8B-B14F-4D97-AF65-F5344CB8AC3E}">
        <p14:creationId xmlns:p14="http://schemas.microsoft.com/office/powerpoint/2010/main" val="1773468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77D19D76-BBB9-4C27-AA6C-62F9F0F6AB92}" type="slidenum">
              <a:rPr lang="en-US" altLang="zh-TW"/>
              <a:pPr>
                <a:defRPr/>
              </a:pPr>
              <a:t>‹#›</a:t>
            </a:fld>
            <a:endParaRPr lang="en-US" altLang="zh-TW"/>
          </a:p>
        </p:txBody>
      </p:sp>
    </p:spTree>
    <p:extLst>
      <p:ext uri="{BB962C8B-B14F-4D97-AF65-F5344CB8AC3E}">
        <p14:creationId xmlns:p14="http://schemas.microsoft.com/office/powerpoint/2010/main" val="1663180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A82F5C28-C106-47AE-A29B-DD76083D0261}" type="slidenum">
              <a:rPr lang="en-US" altLang="zh-TW"/>
              <a:pPr>
                <a:defRPr/>
              </a:pPr>
              <a:t>‹#›</a:t>
            </a:fld>
            <a:endParaRPr lang="en-US" altLang="zh-TW"/>
          </a:p>
        </p:txBody>
      </p:sp>
    </p:spTree>
    <p:extLst>
      <p:ext uri="{BB962C8B-B14F-4D97-AF65-F5344CB8AC3E}">
        <p14:creationId xmlns:p14="http://schemas.microsoft.com/office/powerpoint/2010/main" val="29752824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vl1pPr>
          </a:lstStyle>
          <a:p>
            <a:pPr>
              <a:defRPr/>
            </a:pPr>
            <a:fld id="{299A5453-6366-4F21-A842-A50194E99FB0}" type="slidenum">
              <a:rPr lang="en-US" altLang="zh-TW"/>
              <a:pPr>
                <a:defRPr/>
              </a:pPr>
              <a:t>‹#›</a:t>
            </a:fld>
            <a:endParaRPr lang="en-US" altLang="zh-TW"/>
          </a:p>
        </p:txBody>
      </p:sp>
    </p:spTree>
    <p:extLst>
      <p:ext uri="{BB962C8B-B14F-4D97-AF65-F5344CB8AC3E}">
        <p14:creationId xmlns:p14="http://schemas.microsoft.com/office/powerpoint/2010/main" val="250025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EEDE9955-84BE-4DE1-9E33-B31EEB25CE3F}" type="slidenum">
              <a:rPr lang="en-US" altLang="zh-TW"/>
              <a:pPr>
                <a:defRPr/>
              </a:pPr>
              <a:t>‹#›</a:t>
            </a:fld>
            <a:endParaRPr lang="en-US" altLang="zh-TW"/>
          </a:p>
        </p:txBody>
      </p:sp>
    </p:spTree>
    <p:extLst>
      <p:ext uri="{BB962C8B-B14F-4D97-AF65-F5344CB8AC3E}">
        <p14:creationId xmlns:p14="http://schemas.microsoft.com/office/powerpoint/2010/main" val="1198138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7B10EA89-72EC-48EF-98DD-0B5926C9AA04}" type="slidenum">
              <a:rPr lang="en-US" altLang="zh-TW"/>
              <a:pPr>
                <a:defRPr/>
              </a:pPr>
              <a:t>‹#›</a:t>
            </a:fld>
            <a:endParaRPr lang="en-US" altLang="zh-TW"/>
          </a:p>
        </p:txBody>
      </p:sp>
    </p:spTree>
    <p:extLst>
      <p:ext uri="{BB962C8B-B14F-4D97-AF65-F5344CB8AC3E}">
        <p14:creationId xmlns:p14="http://schemas.microsoft.com/office/powerpoint/2010/main" val="270912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01E9E1B-27E3-4375-866D-88260C28755B}" type="slidenum">
              <a:rPr lang="en-US" altLang="zh-TW"/>
              <a:pPr>
                <a:defRPr/>
              </a:pPr>
              <a:t>‹#›</a:t>
            </a:fld>
            <a:endParaRPr lang="en-US" altLang="zh-TW"/>
          </a:p>
        </p:txBody>
      </p:sp>
    </p:spTree>
    <p:extLst>
      <p:ext uri="{BB962C8B-B14F-4D97-AF65-F5344CB8AC3E}">
        <p14:creationId xmlns:p14="http://schemas.microsoft.com/office/powerpoint/2010/main" val="40352738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7"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smtClean="0"/>
            </a:lvl1pPr>
          </a:lstStyle>
          <a:p>
            <a:pPr>
              <a:defRPr/>
            </a:pPr>
            <a:fld id="{EC11FA7E-0B08-4945-A13B-823F4EF285FC}" type="slidenum">
              <a:rPr lang="en-US" altLang="zh-TW"/>
              <a:pPr>
                <a:defRPr/>
              </a:pPr>
              <a:t>‹#›</a:t>
            </a:fld>
            <a:endParaRPr lang="en-US" altLang="zh-TW"/>
          </a:p>
        </p:txBody>
      </p:sp>
    </p:spTree>
    <p:extLst>
      <p:ext uri="{BB962C8B-B14F-4D97-AF65-F5344CB8AC3E}">
        <p14:creationId xmlns:p14="http://schemas.microsoft.com/office/powerpoint/2010/main" val="919450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82374ED9-9BF4-4CBA-8B6B-1574379D08EF}" type="slidenum">
              <a:rPr lang="en-US" altLang="zh-TW"/>
              <a:pPr>
                <a:defRPr/>
              </a:pPr>
              <a:t>‹#›</a:t>
            </a:fld>
            <a:endParaRPr lang="en-US" altLang="zh-TW"/>
          </a:p>
        </p:txBody>
      </p:sp>
    </p:spTree>
    <p:extLst>
      <p:ext uri="{BB962C8B-B14F-4D97-AF65-F5344CB8AC3E}">
        <p14:creationId xmlns:p14="http://schemas.microsoft.com/office/powerpoint/2010/main" val="30711332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vl1pPr>
          </a:lstStyle>
          <a:p>
            <a:pPr>
              <a:defRPr/>
            </a:pPr>
            <a:fld id="{20E52087-D301-4D80-BF91-D3626EBC36BE}" type="slidenum">
              <a:rPr lang="en-US" altLang="zh-TW"/>
              <a:pPr>
                <a:defRPr/>
              </a:pPr>
              <a:t>‹#›</a:t>
            </a:fld>
            <a:endParaRPr lang="en-US" altLang="zh-TW"/>
          </a:p>
        </p:txBody>
      </p:sp>
    </p:spTree>
    <p:extLst>
      <p:ext uri="{BB962C8B-B14F-4D97-AF65-F5344CB8AC3E}">
        <p14:creationId xmlns:p14="http://schemas.microsoft.com/office/powerpoint/2010/main" val="225195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2E60A81-775A-4A9B-B109-CBC5185951BB}" type="slidenum">
              <a:rPr lang="en-US" altLang="zh-TW"/>
              <a:pPr>
                <a:defRPr/>
              </a:pPr>
              <a:t>‹#›</a:t>
            </a:fld>
            <a:endParaRPr lang="en-US" altLang="zh-TW"/>
          </a:p>
        </p:txBody>
      </p:sp>
    </p:spTree>
    <p:extLst>
      <p:ext uri="{BB962C8B-B14F-4D97-AF65-F5344CB8AC3E}">
        <p14:creationId xmlns:p14="http://schemas.microsoft.com/office/powerpoint/2010/main" val="3487610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232153-8E6D-4D20-BD3F-E03DCD565538}" type="slidenum">
              <a:rPr lang="en-US" altLang="zh-TW"/>
              <a:pPr>
                <a:defRPr/>
              </a:pPr>
              <a:t>‹#›</a:t>
            </a:fld>
            <a:endParaRPr lang="en-US" altLang="zh-TW"/>
          </a:p>
        </p:txBody>
      </p:sp>
    </p:spTree>
    <p:extLst>
      <p:ext uri="{BB962C8B-B14F-4D97-AF65-F5344CB8AC3E}">
        <p14:creationId xmlns:p14="http://schemas.microsoft.com/office/powerpoint/2010/main" val="18224822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416756A-CB75-4901-BD1E-908C399AE05B}" type="slidenum">
              <a:rPr lang="en-US" altLang="zh-TW"/>
              <a:pPr>
                <a:defRPr/>
              </a:pPr>
              <a:t>‹#›</a:t>
            </a:fld>
            <a:endParaRPr lang="en-US" altLang="zh-TW"/>
          </a:p>
        </p:txBody>
      </p:sp>
    </p:spTree>
    <p:extLst>
      <p:ext uri="{BB962C8B-B14F-4D97-AF65-F5344CB8AC3E}">
        <p14:creationId xmlns:p14="http://schemas.microsoft.com/office/powerpoint/2010/main" val="4127333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2922FE5-E009-49DC-9C0C-1AB40EAFEFA2}" type="slidenum">
              <a:rPr lang="en-US" altLang="zh-TW"/>
              <a:pPr>
                <a:defRPr/>
              </a:pPr>
              <a:t>‹#›</a:t>
            </a:fld>
            <a:endParaRPr lang="en-US" altLang="zh-TW"/>
          </a:p>
        </p:txBody>
      </p:sp>
    </p:spTree>
    <p:extLst>
      <p:ext uri="{BB962C8B-B14F-4D97-AF65-F5344CB8AC3E}">
        <p14:creationId xmlns:p14="http://schemas.microsoft.com/office/powerpoint/2010/main" val="40327886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C4326ED-6B8B-495F-82A6-6F2C7C4491EE}" type="slidenum">
              <a:rPr lang="en-US" altLang="zh-TW"/>
              <a:pPr>
                <a:defRPr/>
              </a:pPr>
              <a:t>‹#›</a:t>
            </a:fld>
            <a:endParaRPr lang="en-US" altLang="zh-TW"/>
          </a:p>
        </p:txBody>
      </p:sp>
    </p:spTree>
    <p:extLst>
      <p:ext uri="{BB962C8B-B14F-4D97-AF65-F5344CB8AC3E}">
        <p14:creationId xmlns:p14="http://schemas.microsoft.com/office/powerpoint/2010/main" val="1124583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B997FB4-38B6-48A4-A3BD-21F69080C169}" type="slidenum">
              <a:rPr lang="en-US" altLang="zh-TW"/>
              <a:pPr>
                <a:defRPr/>
              </a:pPr>
              <a:t>‹#›</a:t>
            </a:fld>
            <a:endParaRPr lang="en-US" altLang="zh-TW"/>
          </a:p>
        </p:txBody>
      </p:sp>
    </p:spTree>
    <p:extLst>
      <p:ext uri="{BB962C8B-B14F-4D97-AF65-F5344CB8AC3E}">
        <p14:creationId xmlns:p14="http://schemas.microsoft.com/office/powerpoint/2010/main" val="7134777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8D111BA-9037-4FC7-8427-36F715488643}" type="slidenum">
              <a:rPr lang="en-US" altLang="zh-TW"/>
              <a:pPr>
                <a:defRPr/>
              </a:pPr>
              <a:t>‹#›</a:t>
            </a:fld>
            <a:endParaRPr lang="en-US" altLang="zh-TW"/>
          </a:p>
        </p:txBody>
      </p:sp>
    </p:spTree>
    <p:extLst>
      <p:ext uri="{BB962C8B-B14F-4D97-AF65-F5344CB8AC3E}">
        <p14:creationId xmlns:p14="http://schemas.microsoft.com/office/powerpoint/2010/main" val="415519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A5C7C0A-E8F8-4157-BFEC-DDF0B48137CF}" type="slidenum">
              <a:rPr lang="en-US" altLang="zh-TW"/>
              <a:pPr>
                <a:defRPr/>
              </a:pPr>
              <a:t>‹#›</a:t>
            </a:fld>
            <a:endParaRPr lang="en-US" altLang="zh-TW"/>
          </a:p>
        </p:txBody>
      </p:sp>
    </p:spTree>
    <p:extLst>
      <p:ext uri="{BB962C8B-B14F-4D97-AF65-F5344CB8AC3E}">
        <p14:creationId xmlns:p14="http://schemas.microsoft.com/office/powerpoint/2010/main" val="42617488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676F13F-F1F7-4056-81D7-34FA706A3F94}" type="slidenum">
              <a:rPr lang="en-US" altLang="zh-TW"/>
              <a:pPr>
                <a:defRPr/>
              </a:pPr>
              <a:t>‹#›</a:t>
            </a:fld>
            <a:endParaRPr lang="en-US" altLang="zh-TW"/>
          </a:p>
        </p:txBody>
      </p:sp>
    </p:spTree>
    <p:extLst>
      <p:ext uri="{BB962C8B-B14F-4D97-AF65-F5344CB8AC3E}">
        <p14:creationId xmlns:p14="http://schemas.microsoft.com/office/powerpoint/2010/main" val="42021165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082A81A-2E62-498B-84C7-229CE60B6FEF}" type="slidenum">
              <a:rPr lang="en-US" altLang="zh-TW"/>
              <a:pPr>
                <a:defRPr/>
              </a:pPr>
              <a:t>‹#›</a:t>
            </a:fld>
            <a:endParaRPr lang="en-US" altLang="zh-TW"/>
          </a:p>
        </p:txBody>
      </p:sp>
    </p:spTree>
    <p:extLst>
      <p:ext uri="{BB962C8B-B14F-4D97-AF65-F5344CB8AC3E}">
        <p14:creationId xmlns:p14="http://schemas.microsoft.com/office/powerpoint/2010/main" val="17651793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2CC59D2-5B64-4AD4-8546-ABD630B24F98}" type="slidenum">
              <a:rPr lang="en-US" altLang="zh-TW"/>
              <a:pPr>
                <a:defRPr/>
              </a:pPr>
              <a:t>‹#›</a:t>
            </a:fld>
            <a:endParaRPr lang="en-US" altLang="zh-TW"/>
          </a:p>
        </p:txBody>
      </p:sp>
    </p:spTree>
    <p:extLst>
      <p:ext uri="{BB962C8B-B14F-4D97-AF65-F5344CB8AC3E}">
        <p14:creationId xmlns:p14="http://schemas.microsoft.com/office/powerpoint/2010/main" val="3432334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6A949AE-02CA-4456-8950-2514D2FF574C}" type="slidenum">
              <a:rPr lang="en-US" altLang="zh-TW"/>
              <a:pPr>
                <a:defRPr/>
              </a:pPr>
              <a:t>‹#›</a:t>
            </a:fld>
            <a:endParaRPr lang="en-US" altLang="zh-TW"/>
          </a:p>
        </p:txBody>
      </p:sp>
    </p:spTree>
    <p:extLst>
      <p:ext uri="{BB962C8B-B14F-4D97-AF65-F5344CB8AC3E}">
        <p14:creationId xmlns:p14="http://schemas.microsoft.com/office/powerpoint/2010/main" val="29473795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A043E5B-FCB6-464D-B27A-3603D4355B83}" type="slidenum">
              <a:rPr lang="en-US" altLang="zh-TW"/>
              <a:pPr>
                <a:defRPr/>
              </a:pPr>
              <a:t>‹#›</a:t>
            </a:fld>
            <a:endParaRPr lang="en-US" altLang="zh-TW"/>
          </a:p>
        </p:txBody>
      </p:sp>
    </p:spTree>
    <p:extLst>
      <p:ext uri="{BB962C8B-B14F-4D97-AF65-F5344CB8AC3E}">
        <p14:creationId xmlns:p14="http://schemas.microsoft.com/office/powerpoint/2010/main" val="40954452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AndTx" preserve="1">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B25EB567-C2A1-42FD-9082-B39BE6E37824}" type="slidenum">
              <a:rPr lang="en-US" altLang="zh-TW"/>
              <a:pPr>
                <a:defRPr/>
              </a:pPr>
              <a:t>‹#›</a:t>
            </a:fld>
            <a:endParaRPr lang="en-US" altLang="zh-TW"/>
          </a:p>
        </p:txBody>
      </p:sp>
    </p:spTree>
    <p:extLst>
      <p:ext uri="{BB962C8B-B14F-4D97-AF65-F5344CB8AC3E}">
        <p14:creationId xmlns:p14="http://schemas.microsoft.com/office/powerpoint/2010/main" val="9122673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D60027A9-87E9-4F86-BF26-A80190DFB28D}" type="slidenum">
              <a:rPr lang="en-US" altLang="zh-TW"/>
              <a:pPr>
                <a:defRPr/>
              </a:pPr>
              <a:t>‹#›</a:t>
            </a:fld>
            <a:endParaRPr lang="en-US" altLang="zh-TW"/>
          </a:p>
        </p:txBody>
      </p:sp>
    </p:spTree>
    <p:extLst>
      <p:ext uri="{BB962C8B-B14F-4D97-AF65-F5344CB8AC3E}">
        <p14:creationId xmlns:p14="http://schemas.microsoft.com/office/powerpoint/2010/main" val="39858337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1BED1CD9-7730-4285-8A93-70D92170CB9E}" type="slidenum">
              <a:rPr lang="en-US" altLang="zh-TW"/>
              <a:pPr>
                <a:defRPr/>
              </a:pPr>
              <a:t>‹#›</a:t>
            </a:fld>
            <a:endParaRPr lang="en-US" altLang="zh-TW"/>
          </a:p>
        </p:txBody>
      </p:sp>
    </p:spTree>
    <p:extLst>
      <p:ext uri="{BB962C8B-B14F-4D97-AF65-F5344CB8AC3E}">
        <p14:creationId xmlns:p14="http://schemas.microsoft.com/office/powerpoint/2010/main" val="2251872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063EB136-6852-402D-8E74-C417F4900FF4}" type="slidenum">
              <a:rPr lang="en-US" altLang="zh-TW"/>
              <a:pPr>
                <a:defRPr/>
              </a:pPr>
              <a:t>‹#›</a:t>
            </a:fld>
            <a:endParaRPr lang="en-US" altLang="zh-TW"/>
          </a:p>
        </p:txBody>
      </p:sp>
    </p:spTree>
    <p:extLst>
      <p:ext uri="{BB962C8B-B14F-4D97-AF65-F5344CB8AC3E}">
        <p14:creationId xmlns:p14="http://schemas.microsoft.com/office/powerpoint/2010/main" val="3316030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vl1pPr>
          </a:lstStyle>
          <a:p>
            <a:pPr>
              <a:defRPr/>
            </a:pPr>
            <a:fld id="{BABE5CA0-A838-492D-B19B-A597801AB6EA}" type="slidenum">
              <a:rPr lang="en-US" altLang="zh-TW"/>
              <a:pPr>
                <a:defRPr/>
              </a:pPr>
              <a:t>‹#›</a:t>
            </a:fld>
            <a:endParaRPr lang="en-US" altLang="zh-TW"/>
          </a:p>
        </p:txBody>
      </p:sp>
    </p:spTree>
    <p:extLst>
      <p:ext uri="{BB962C8B-B14F-4D97-AF65-F5344CB8AC3E}">
        <p14:creationId xmlns:p14="http://schemas.microsoft.com/office/powerpoint/2010/main" val="186488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0.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theme" Target="../theme/theme11.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theme" Target="../theme/theme12.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theme" Target="../theme/theme13.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4.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theme" Target="../theme/theme15.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theme" Target="../theme/theme16.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theme" Target="../theme/theme1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18.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1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6.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9.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BE5D134-FFED-408F-8C69-B5563F84FF0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171" r:id="rId1"/>
    <p:sldLayoutId id="2147487172" r:id="rId2"/>
    <p:sldLayoutId id="2147487173" r:id="rId3"/>
    <p:sldLayoutId id="2147487174" r:id="rId4"/>
    <p:sldLayoutId id="2147487175" r:id="rId5"/>
    <p:sldLayoutId id="2147487176" r:id="rId6"/>
    <p:sldLayoutId id="2147487177" r:id="rId7"/>
    <p:sldLayoutId id="2147487178" r:id="rId8"/>
    <p:sldLayoutId id="2147487179" r:id="rId9"/>
    <p:sldLayoutId id="2147487180" r:id="rId10"/>
    <p:sldLayoutId id="2147487181" r:id="rId11"/>
    <p:sldLayoutId id="2147487182" r:id="rId12"/>
    <p:sldLayoutId id="2147487183" r:id="rId13"/>
    <p:sldLayoutId id="2147487184"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5A28D03C-0EE8-49C8-A7CB-2CACEDA22CF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399" r:id="rId1"/>
    <p:sldLayoutId id="2147487400" r:id="rId2"/>
    <p:sldLayoutId id="2147487401" r:id="rId3"/>
    <p:sldLayoutId id="2147487402" r:id="rId4"/>
    <p:sldLayoutId id="2147487403" r:id="rId5"/>
    <p:sldLayoutId id="2147487404" r:id="rId6"/>
    <p:sldLayoutId id="2147487405" r:id="rId7"/>
    <p:sldLayoutId id="2147487406" r:id="rId8"/>
    <p:sldLayoutId id="2147487407" r:id="rId9"/>
    <p:sldLayoutId id="2147487408" r:id="rId10"/>
    <p:sldLayoutId id="2147487409" r:id="rId11"/>
    <p:sldLayoutId id="2147487410" r:id="rId12"/>
    <p:sldLayoutId id="2147487411" r:id="rId13"/>
    <p:sldLayoutId id="2147487412" r:id="rId14"/>
    <p:sldLayoutId id="2147487413" r:id="rId15"/>
    <p:sldLayoutId id="2147487414" r:id="rId16"/>
    <p:sldLayoutId id="2147487415"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9F928935-FBAA-401A-B74F-AFC91306491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13" r:id="rId1"/>
    <p:sldLayoutId id="2147487214" r:id="rId2"/>
    <p:sldLayoutId id="2147487215" r:id="rId3"/>
    <p:sldLayoutId id="2147487216" r:id="rId4"/>
    <p:sldLayoutId id="2147487217" r:id="rId5"/>
    <p:sldLayoutId id="2147487218" r:id="rId6"/>
    <p:sldLayoutId id="2147487219" r:id="rId7"/>
    <p:sldLayoutId id="2147487220" r:id="rId8"/>
    <p:sldLayoutId id="2147487221" r:id="rId9"/>
    <p:sldLayoutId id="2147487222" r:id="rId10"/>
    <p:sldLayoutId id="2147487223" r:id="rId11"/>
    <p:sldLayoutId id="2147487224" r:id="rId12"/>
    <p:sldLayoutId id="2147487225" r:id="rId13"/>
    <p:sldLayoutId id="2147487226"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4D71960-C9F6-48CA-B3AE-81C0D19E833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27" r:id="rId1"/>
    <p:sldLayoutId id="2147487228" r:id="rId2"/>
    <p:sldLayoutId id="2147487229" r:id="rId3"/>
    <p:sldLayoutId id="2147487230" r:id="rId4"/>
    <p:sldLayoutId id="2147487231" r:id="rId5"/>
    <p:sldLayoutId id="2147487232" r:id="rId6"/>
    <p:sldLayoutId id="2147487233" r:id="rId7"/>
    <p:sldLayoutId id="2147487234" r:id="rId8"/>
    <p:sldLayoutId id="2147487235" r:id="rId9"/>
    <p:sldLayoutId id="2147487236" r:id="rId10"/>
    <p:sldLayoutId id="2147487237" r:id="rId11"/>
    <p:sldLayoutId id="2147487238" r:id="rId12"/>
    <p:sldLayoutId id="2147487239" r:id="rId13"/>
    <p:sldLayoutId id="2147487240"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690E5C16-8C10-4DE4-BA1E-AE77B234799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41" r:id="rId1"/>
    <p:sldLayoutId id="2147487242" r:id="rId2"/>
    <p:sldLayoutId id="2147487243" r:id="rId3"/>
    <p:sldLayoutId id="2147487244" r:id="rId4"/>
    <p:sldLayoutId id="2147487245" r:id="rId5"/>
    <p:sldLayoutId id="2147487246" r:id="rId6"/>
    <p:sldLayoutId id="2147487247" r:id="rId7"/>
    <p:sldLayoutId id="2147487248" r:id="rId8"/>
    <p:sldLayoutId id="2147487249" r:id="rId9"/>
    <p:sldLayoutId id="2147487250" r:id="rId10"/>
    <p:sldLayoutId id="2147487251" r:id="rId11"/>
    <p:sldLayoutId id="2147487252" r:id="rId12"/>
    <p:sldLayoutId id="2147487253" r:id="rId13"/>
    <p:sldLayoutId id="2147487254"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ea typeface="新細明體"/>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ea typeface="新細明體"/>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latin typeface="Calibri" panose="020F0502020204030204" pitchFamily="34" charset="0"/>
              </a:defRPr>
            </a:lvl1pPr>
          </a:lstStyle>
          <a:p>
            <a:pPr>
              <a:defRPr/>
            </a:pPr>
            <a:fld id="{0D9514EE-E148-4B9B-B69A-CB7911C6C10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7416" r:id="rId1"/>
    <p:sldLayoutId id="2147487417" r:id="rId2"/>
    <p:sldLayoutId id="2147487418" r:id="rId3"/>
    <p:sldLayoutId id="2147487419" r:id="rId4"/>
    <p:sldLayoutId id="2147487420" r:id="rId5"/>
    <p:sldLayoutId id="2147487421" r:id="rId6"/>
    <p:sldLayoutId id="2147487422" r:id="rId7"/>
    <p:sldLayoutId id="2147487423" r:id="rId8"/>
    <p:sldLayoutId id="2147487424" r:id="rId9"/>
    <p:sldLayoutId id="2147487425" r:id="rId10"/>
    <p:sldLayoutId id="214748742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9F6DF95-BB2F-41CC-9E1E-227075FA4A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55" r:id="rId1"/>
    <p:sldLayoutId id="2147487256" r:id="rId2"/>
    <p:sldLayoutId id="2147487257" r:id="rId3"/>
    <p:sldLayoutId id="2147487258" r:id="rId4"/>
    <p:sldLayoutId id="2147487259" r:id="rId5"/>
    <p:sldLayoutId id="2147487260" r:id="rId6"/>
    <p:sldLayoutId id="2147487261" r:id="rId7"/>
    <p:sldLayoutId id="2147487262" r:id="rId8"/>
    <p:sldLayoutId id="2147487263" r:id="rId9"/>
    <p:sldLayoutId id="2147487264" r:id="rId10"/>
    <p:sldLayoutId id="2147487265" r:id="rId11"/>
    <p:sldLayoutId id="2147487266" r:id="rId12"/>
    <p:sldLayoutId id="2147487267" r:id="rId13"/>
    <p:sldLayoutId id="2147487268"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C92B2A25-BD66-49B9-ACCB-BACFE7E07AB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69" r:id="rId1"/>
    <p:sldLayoutId id="2147487270" r:id="rId2"/>
    <p:sldLayoutId id="2147487271" r:id="rId3"/>
    <p:sldLayoutId id="2147487272" r:id="rId4"/>
    <p:sldLayoutId id="2147487273" r:id="rId5"/>
    <p:sldLayoutId id="2147487274" r:id="rId6"/>
    <p:sldLayoutId id="2147487275" r:id="rId7"/>
    <p:sldLayoutId id="2147487276" r:id="rId8"/>
    <p:sldLayoutId id="2147487277" r:id="rId9"/>
    <p:sldLayoutId id="2147487278" r:id="rId10"/>
    <p:sldLayoutId id="2147487279" r:id="rId11"/>
    <p:sldLayoutId id="2147487280" r:id="rId12"/>
    <p:sldLayoutId id="2147487281" r:id="rId13"/>
    <p:sldLayoutId id="214748728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D4481106-1A47-4F84-AE84-87C72EA1A1F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83" r:id="rId1"/>
    <p:sldLayoutId id="2147487284" r:id="rId2"/>
    <p:sldLayoutId id="2147487285" r:id="rId3"/>
    <p:sldLayoutId id="2147487286" r:id="rId4"/>
    <p:sldLayoutId id="2147487287" r:id="rId5"/>
    <p:sldLayoutId id="2147487288" r:id="rId6"/>
    <p:sldLayoutId id="2147487289" r:id="rId7"/>
    <p:sldLayoutId id="2147487290" r:id="rId8"/>
    <p:sldLayoutId id="2147487291" r:id="rId9"/>
    <p:sldLayoutId id="2147487292" r:id="rId10"/>
    <p:sldLayoutId id="2147487293" r:id="rId11"/>
    <p:sldLayoutId id="2147487294" r:id="rId12"/>
    <p:sldLayoutId id="2147487295" r:id="rId13"/>
    <p:sldLayoutId id="2147487296"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lang="zh-TW" altLang="en-US" smtClean="0"/>
              <a:t>按一下以編輯母片標題樣式</a:t>
            </a:r>
            <a:endParaRPr lang="en-US"/>
          </a:p>
        </p:txBody>
      </p:sp>
      <p:sp>
        <p:nvSpPr>
          <p:cNvPr id="18436" name="文字版面配置區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1D3641"/>
                </a:solidFill>
                <a:latin typeface="Century Schoolbook"/>
                <a:ea typeface="新細明體"/>
              </a:defRPr>
            </a:lvl1pPr>
          </a:lstStyle>
          <a:p>
            <a:pPr>
              <a:defRPr/>
            </a:pPr>
            <a:endParaRPr lang="zh-TW" altLang="en-US"/>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1D3641"/>
                </a:solidFill>
                <a:latin typeface="Century Schoolbook"/>
                <a:ea typeface="新細明體"/>
              </a:defRPr>
            </a:lvl1pPr>
          </a:lstStyle>
          <a:p>
            <a:pPr>
              <a:defRPr/>
            </a:pPr>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8440" name="直線接點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8442" name="直線接點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400" b="1" smtClean="0">
                <a:solidFill>
                  <a:srgbClr val="FFFFFF"/>
                </a:solidFill>
                <a:latin typeface="Century Schoolbook" panose="02040604050505020304" pitchFamily="18" charset="0"/>
              </a:defRPr>
            </a:lvl1pPr>
          </a:lstStyle>
          <a:p>
            <a:pPr>
              <a:defRPr/>
            </a:pPr>
            <a:fld id="{844BD5D4-F81D-4974-A1DB-4722058DA13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7427" r:id="rId1"/>
    <p:sldLayoutId id="2147487428" r:id="rId2"/>
    <p:sldLayoutId id="2147487429" r:id="rId3"/>
    <p:sldLayoutId id="2147487430" r:id="rId4"/>
    <p:sldLayoutId id="2147487431" r:id="rId5"/>
    <p:sldLayoutId id="2147487432" r:id="rId6"/>
    <p:sldLayoutId id="2147487433" r:id="rId7"/>
    <p:sldLayoutId id="2147487434" r:id="rId8"/>
    <p:sldLayoutId id="2147487435" r:id="rId9"/>
    <p:sldLayoutId id="2147487436" r:id="rId10"/>
    <p:sldLayoutId id="2147487437"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2pPr>
      <a:lvl3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3pPr>
      <a:lvl4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4pPr>
      <a:lvl5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5pPr>
      <a:lvl6pPr marL="4572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6pPr>
      <a:lvl7pPr marL="9144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7pPr>
      <a:lvl8pPr marL="13716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8pPr>
      <a:lvl9pPr marL="18288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68791"/>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DCAC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4DFAA"/>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lang="zh-TW" altLang="en-US" smtClean="0"/>
              <a:t>按一下以編輯母片標題樣式</a:t>
            </a:r>
            <a:endParaRPr lang="en-US"/>
          </a:p>
        </p:txBody>
      </p:sp>
      <p:sp>
        <p:nvSpPr>
          <p:cNvPr id="19460" name="文字版面配置區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1D3641"/>
                </a:solidFill>
                <a:latin typeface="Century Schoolbook"/>
                <a:ea typeface="新細明體"/>
              </a:defRPr>
            </a:lvl1pPr>
          </a:lstStyle>
          <a:p>
            <a:pPr>
              <a:defRPr/>
            </a:pPr>
            <a:endParaRPr lang="zh-TW" altLang="en-US"/>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1D3641"/>
                </a:solidFill>
                <a:latin typeface="Century Schoolbook"/>
                <a:ea typeface="新細明體"/>
              </a:defRPr>
            </a:lvl1pPr>
          </a:lstStyle>
          <a:p>
            <a:pPr>
              <a:defRPr/>
            </a:pPr>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19464" name="直線接點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19466" name="直線接點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400" b="1" smtClean="0">
                <a:solidFill>
                  <a:srgbClr val="FFFFFF"/>
                </a:solidFill>
                <a:latin typeface="Century Schoolbook" panose="02040604050505020304" pitchFamily="18" charset="0"/>
              </a:defRPr>
            </a:lvl1pPr>
          </a:lstStyle>
          <a:p>
            <a:pPr>
              <a:defRPr/>
            </a:pPr>
            <a:fld id="{464E26D5-C646-4236-B368-35BB5788C50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7438" r:id="rId1"/>
    <p:sldLayoutId id="2147487439" r:id="rId2"/>
    <p:sldLayoutId id="2147487440" r:id="rId3"/>
    <p:sldLayoutId id="2147487441" r:id="rId4"/>
    <p:sldLayoutId id="2147487442" r:id="rId5"/>
    <p:sldLayoutId id="2147487443" r:id="rId6"/>
    <p:sldLayoutId id="2147487444" r:id="rId7"/>
    <p:sldLayoutId id="2147487445" r:id="rId8"/>
    <p:sldLayoutId id="2147487446" r:id="rId9"/>
    <p:sldLayoutId id="2147487447" r:id="rId10"/>
    <p:sldLayoutId id="214748744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2pPr>
      <a:lvl3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3pPr>
      <a:lvl4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4pPr>
      <a:lvl5pPr algn="l" rtl="0" eaLnBrk="0" fontAlgn="base" hangingPunct="0">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5pPr>
      <a:lvl6pPr marL="4572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6pPr>
      <a:lvl7pPr marL="9144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7pPr>
      <a:lvl8pPr marL="13716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8pPr>
      <a:lvl9pPr marL="1828800" algn="l" rtl="0" fontAlgn="base">
        <a:spcBef>
          <a:spcPct val="0"/>
        </a:spcBef>
        <a:spcAft>
          <a:spcPct val="0"/>
        </a:spcAft>
        <a:defRPr sz="3000">
          <a:solidFill>
            <a:schemeClr val="tx2"/>
          </a:solidFill>
          <a:latin typeface="Century Schoolbook" panose="02040604050505020304" pitchFamily="18" charset="0"/>
          <a:ea typeface="新細明體" panose="02020500000000000000" pitchFamily="18" charset="-12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68791"/>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DCAC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4DFAA"/>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D057B65D-2206-40D6-BB64-6BD6682EF65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297" r:id="rId1"/>
    <p:sldLayoutId id="2147487298" r:id="rId2"/>
    <p:sldLayoutId id="2147487299" r:id="rId3"/>
    <p:sldLayoutId id="2147487300" r:id="rId4"/>
    <p:sldLayoutId id="2147487301" r:id="rId5"/>
    <p:sldLayoutId id="2147487302" r:id="rId6"/>
    <p:sldLayoutId id="2147487303" r:id="rId7"/>
    <p:sldLayoutId id="2147487304" r:id="rId8"/>
    <p:sldLayoutId id="2147487305" r:id="rId9"/>
    <p:sldLayoutId id="2147487306" r:id="rId10"/>
    <p:sldLayoutId id="2147487307" r:id="rId11"/>
    <p:sldLayoutId id="2147487308" r:id="rId12"/>
    <p:sldLayoutId id="2147487309" r:id="rId13"/>
    <p:sldLayoutId id="2147487310" r:id="rId14"/>
    <p:sldLayoutId id="2147487311" r:id="rId15"/>
    <p:sldLayoutId id="2147487312" r:id="rId16"/>
    <p:sldLayoutId id="2147487313"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dirty="0">
              <a:solidFill>
                <a:prstClr val="black"/>
              </a:solidFill>
              <a:latin typeface="Century Schoolbook"/>
              <a:ea typeface="+mn-ea"/>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lang="zh-TW" altLang="en-US" smtClean="0"/>
              <a:t>按一下以編輯母片標題樣式</a:t>
            </a:r>
            <a:endParaRPr lang="en-US"/>
          </a:p>
        </p:txBody>
      </p:sp>
      <p:sp>
        <p:nvSpPr>
          <p:cNvPr id="20484" name="文字版面配置區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1D3641"/>
                </a:solidFill>
                <a:latin typeface="Century Schoolbook"/>
                <a:ea typeface="新細明體"/>
              </a:defRPr>
            </a:lvl1pPr>
          </a:lstStyle>
          <a:p>
            <a:pPr>
              <a:defRPr/>
            </a:pPr>
            <a:fld id="{6C48503A-0B12-49F6-B647-B8F959072D16}" type="datetime1">
              <a:rPr lang="zh-TW" altLang="en-US"/>
              <a:pPr>
                <a:defRPr/>
              </a:pPr>
              <a:t>2019/12/12</a:t>
            </a:fld>
            <a:endParaRPr lang="zh-TW" altLang="en-US"/>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rgbClr val="1D3641"/>
                </a:solidFill>
                <a:latin typeface="Century Schoolbook"/>
                <a:ea typeface="新細明體"/>
              </a:defRPr>
            </a:lvl1pPr>
          </a:lstStyle>
          <a:p>
            <a:pPr>
              <a:defRPr/>
            </a:pPr>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solidFill>
                <a:prstClr val="black"/>
              </a:solidFill>
              <a:latin typeface="Century Schoolbook"/>
              <a:ea typeface="+mn-ea"/>
            </a:endParaRPr>
          </a:p>
        </p:txBody>
      </p:sp>
      <p:sp>
        <p:nvSpPr>
          <p:cNvPr id="20488" name="直線接點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solidFill>
                <a:prstClr val="white"/>
              </a:solidFill>
            </a:endParaRPr>
          </a:p>
        </p:txBody>
      </p:sp>
      <p:sp>
        <p:nvSpPr>
          <p:cNvPr id="20490" name="直線接點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dirty="0">
              <a:solidFill>
                <a:prstClr val="white"/>
              </a:solidFill>
            </a:endParaRPr>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400" b="1" smtClean="0">
                <a:solidFill>
                  <a:srgbClr val="FFFFFF"/>
                </a:solidFill>
                <a:latin typeface="Century Schoolbook" panose="02040604050505020304" pitchFamily="18" charset="0"/>
              </a:defRPr>
            </a:lvl1pPr>
          </a:lstStyle>
          <a:p>
            <a:pPr>
              <a:defRPr/>
            </a:pPr>
            <a:fld id="{198B6CB9-3C1E-4008-AC11-7A7E7470FAC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7449" r:id="rId1"/>
    <p:sldLayoutId id="2147487450" r:id="rId2"/>
    <p:sldLayoutId id="2147487451" r:id="rId3"/>
    <p:sldLayoutId id="2147487452" r:id="rId4"/>
    <p:sldLayoutId id="2147487453" r:id="rId5"/>
    <p:sldLayoutId id="2147487454" r:id="rId6"/>
    <p:sldLayoutId id="2147487455" r:id="rId7"/>
    <p:sldLayoutId id="2147487456" r:id="rId8"/>
    <p:sldLayoutId id="2147487457" r:id="rId9"/>
    <p:sldLayoutId id="2147487458" r:id="rId10"/>
    <p:sldLayoutId id="2147487459"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新細明體" charset="-120"/>
        </a:defRPr>
      </a:lvl2pPr>
      <a:lvl3pPr algn="l" rtl="0" eaLnBrk="0" fontAlgn="base" hangingPunct="0">
        <a:spcBef>
          <a:spcPct val="0"/>
        </a:spcBef>
        <a:spcAft>
          <a:spcPct val="0"/>
        </a:spcAft>
        <a:defRPr sz="3000">
          <a:solidFill>
            <a:schemeClr val="tx2"/>
          </a:solidFill>
          <a:latin typeface="Century Schoolbook" pitchFamily="18" charset="0"/>
          <a:ea typeface="新細明體" charset="-120"/>
        </a:defRPr>
      </a:lvl3pPr>
      <a:lvl4pPr algn="l" rtl="0" eaLnBrk="0" fontAlgn="base" hangingPunct="0">
        <a:spcBef>
          <a:spcPct val="0"/>
        </a:spcBef>
        <a:spcAft>
          <a:spcPct val="0"/>
        </a:spcAft>
        <a:defRPr sz="3000">
          <a:solidFill>
            <a:schemeClr val="tx2"/>
          </a:solidFill>
          <a:latin typeface="Century Schoolbook" pitchFamily="18" charset="0"/>
          <a:ea typeface="新細明體" charset="-120"/>
        </a:defRPr>
      </a:lvl4pPr>
      <a:lvl5pPr algn="l" rtl="0" eaLnBrk="0" fontAlgn="base" hangingPunct="0">
        <a:spcBef>
          <a:spcPct val="0"/>
        </a:spcBef>
        <a:spcAft>
          <a:spcPct val="0"/>
        </a:spcAft>
        <a:defRPr sz="3000">
          <a:solidFill>
            <a:schemeClr val="tx2"/>
          </a:solidFill>
          <a:latin typeface="Century Schoolbook" pitchFamily="18" charset="0"/>
          <a:ea typeface="新細明體" charset="-120"/>
        </a:defRPr>
      </a:lvl5pPr>
      <a:lvl6pPr marL="457200" algn="l" rtl="0" fontAlgn="base">
        <a:spcBef>
          <a:spcPct val="0"/>
        </a:spcBef>
        <a:spcAft>
          <a:spcPct val="0"/>
        </a:spcAft>
        <a:defRPr sz="3000">
          <a:solidFill>
            <a:schemeClr val="tx2"/>
          </a:solidFill>
          <a:latin typeface="Century Schoolbook" pitchFamily="18" charset="0"/>
          <a:ea typeface="新細明體" charset="-120"/>
        </a:defRPr>
      </a:lvl6pPr>
      <a:lvl7pPr marL="914400" algn="l" rtl="0" fontAlgn="base">
        <a:spcBef>
          <a:spcPct val="0"/>
        </a:spcBef>
        <a:spcAft>
          <a:spcPct val="0"/>
        </a:spcAft>
        <a:defRPr sz="3000">
          <a:solidFill>
            <a:schemeClr val="tx2"/>
          </a:solidFill>
          <a:latin typeface="Century Schoolbook" pitchFamily="18" charset="0"/>
          <a:ea typeface="新細明體" charset="-120"/>
        </a:defRPr>
      </a:lvl7pPr>
      <a:lvl8pPr marL="1371600" algn="l" rtl="0" fontAlgn="base">
        <a:spcBef>
          <a:spcPct val="0"/>
        </a:spcBef>
        <a:spcAft>
          <a:spcPct val="0"/>
        </a:spcAft>
        <a:defRPr sz="3000">
          <a:solidFill>
            <a:schemeClr val="tx2"/>
          </a:solidFill>
          <a:latin typeface="Century Schoolbook" pitchFamily="18" charset="0"/>
          <a:ea typeface="新細明體" charset="-120"/>
        </a:defRPr>
      </a:lvl8pPr>
      <a:lvl9pPr marL="1828800" algn="l" rtl="0" fontAlgn="base">
        <a:spcBef>
          <a:spcPct val="0"/>
        </a:spcBef>
        <a:spcAft>
          <a:spcPct val="0"/>
        </a:spcAft>
        <a:defRPr sz="3000">
          <a:solidFill>
            <a:schemeClr val="tx2"/>
          </a:solidFill>
          <a:latin typeface="Century Schoolbook" pitchFamily="18" charset="0"/>
          <a:ea typeface="新細明體" charset="-12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68791"/>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DCAC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4DFAA"/>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1CFE7962-FC69-4B84-8B6A-4267B12EB2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314" r:id="rId1"/>
    <p:sldLayoutId id="2147487315" r:id="rId2"/>
    <p:sldLayoutId id="2147487316" r:id="rId3"/>
    <p:sldLayoutId id="2147487317" r:id="rId4"/>
    <p:sldLayoutId id="2147487318" r:id="rId5"/>
    <p:sldLayoutId id="2147487319" r:id="rId6"/>
    <p:sldLayoutId id="2147487320" r:id="rId7"/>
    <p:sldLayoutId id="2147487321" r:id="rId8"/>
    <p:sldLayoutId id="2147487322" r:id="rId9"/>
    <p:sldLayoutId id="2147487323" r:id="rId10"/>
    <p:sldLayoutId id="2147487324" r:id="rId11"/>
    <p:sldLayoutId id="2147487325" r:id="rId12"/>
    <p:sldLayoutId id="2147487326" r:id="rId13"/>
    <p:sldLayoutId id="2147487327" r:id="rId14"/>
    <p:sldLayoutId id="2147487328" r:id="rId15"/>
    <p:sldLayoutId id="2147487329" r:id="rId16"/>
    <p:sldLayoutId id="2147487330"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7E86FEF8-37B9-441E-831C-1BE46B22B0C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331" r:id="rId1"/>
    <p:sldLayoutId id="2147487332" r:id="rId2"/>
    <p:sldLayoutId id="2147487333" r:id="rId3"/>
    <p:sldLayoutId id="2147487334" r:id="rId4"/>
    <p:sldLayoutId id="2147487335" r:id="rId5"/>
    <p:sldLayoutId id="2147487336" r:id="rId6"/>
    <p:sldLayoutId id="2147487337" r:id="rId7"/>
    <p:sldLayoutId id="2147487338" r:id="rId8"/>
    <p:sldLayoutId id="2147487339" r:id="rId9"/>
    <p:sldLayoutId id="2147487340" r:id="rId10"/>
    <p:sldLayoutId id="2147487341" r:id="rId11"/>
    <p:sldLayoutId id="2147487342" r:id="rId12"/>
    <p:sldLayoutId id="2147487343" r:id="rId13"/>
    <p:sldLayoutId id="2147487344" r:id="rId14"/>
    <p:sldLayoutId id="2147487345" r:id="rId15"/>
    <p:sldLayoutId id="2147487346" r:id="rId16"/>
    <p:sldLayoutId id="2147487347"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32B576D2-D023-4143-AA70-76377E11BD8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348" r:id="rId1"/>
    <p:sldLayoutId id="2147487349" r:id="rId2"/>
    <p:sldLayoutId id="2147487350" r:id="rId3"/>
    <p:sldLayoutId id="2147487351" r:id="rId4"/>
    <p:sldLayoutId id="2147487352" r:id="rId5"/>
    <p:sldLayoutId id="2147487353" r:id="rId6"/>
    <p:sldLayoutId id="2147487354" r:id="rId7"/>
    <p:sldLayoutId id="2147487355" r:id="rId8"/>
    <p:sldLayoutId id="2147487356" r:id="rId9"/>
    <p:sldLayoutId id="2147487357" r:id="rId10"/>
    <p:sldLayoutId id="2147487358" r:id="rId11"/>
    <p:sldLayoutId id="2147487359" r:id="rId12"/>
    <p:sldLayoutId id="2147487360" r:id="rId13"/>
    <p:sldLayoutId id="2147487361" r:id="rId14"/>
    <p:sldLayoutId id="2147487362" r:id="rId15"/>
    <p:sldLayoutId id="2147487363" r:id="rId16"/>
    <p:sldLayoutId id="2147487364"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BE0E06B0-C271-4AEF-A4C6-FB22CE1D2E6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185" r:id="rId1"/>
    <p:sldLayoutId id="2147487186" r:id="rId2"/>
    <p:sldLayoutId id="2147487187" r:id="rId3"/>
    <p:sldLayoutId id="2147487188" r:id="rId4"/>
    <p:sldLayoutId id="2147487189" r:id="rId5"/>
    <p:sldLayoutId id="2147487190" r:id="rId6"/>
    <p:sldLayoutId id="2147487191" r:id="rId7"/>
    <p:sldLayoutId id="2147487192" r:id="rId8"/>
    <p:sldLayoutId id="2147487193" r:id="rId9"/>
    <p:sldLayoutId id="2147487194" r:id="rId10"/>
    <p:sldLayoutId id="2147487195" r:id="rId11"/>
    <p:sldLayoutId id="2147487196" r:id="rId12"/>
    <p:sldLayoutId id="2147487197" r:id="rId13"/>
    <p:sldLayoutId id="2147487198"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F3EC7288-61F8-451A-956C-E728403506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365" r:id="rId1"/>
    <p:sldLayoutId id="2147487366" r:id="rId2"/>
    <p:sldLayoutId id="2147487367" r:id="rId3"/>
    <p:sldLayoutId id="2147487368" r:id="rId4"/>
    <p:sldLayoutId id="2147487369" r:id="rId5"/>
    <p:sldLayoutId id="2147487370" r:id="rId6"/>
    <p:sldLayoutId id="2147487371" r:id="rId7"/>
    <p:sldLayoutId id="2147487372" r:id="rId8"/>
    <p:sldLayoutId id="2147487373" r:id="rId9"/>
    <p:sldLayoutId id="2147487374" r:id="rId10"/>
    <p:sldLayoutId id="2147487375" r:id="rId11"/>
    <p:sldLayoutId id="2147487376" r:id="rId12"/>
    <p:sldLayoutId id="2147487377" r:id="rId13"/>
    <p:sldLayoutId id="2147487378" r:id="rId14"/>
    <p:sldLayoutId id="2147487379" r:id="rId15"/>
    <p:sldLayoutId id="2147487380" r:id="rId16"/>
    <p:sldLayoutId id="2147487381"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2D24577E-6F71-4330-9462-7352C1D2F10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199" r:id="rId1"/>
    <p:sldLayoutId id="2147487200" r:id="rId2"/>
    <p:sldLayoutId id="2147487201" r:id="rId3"/>
    <p:sldLayoutId id="2147487202" r:id="rId4"/>
    <p:sldLayoutId id="2147487203" r:id="rId5"/>
    <p:sldLayoutId id="2147487204" r:id="rId6"/>
    <p:sldLayoutId id="2147487205" r:id="rId7"/>
    <p:sldLayoutId id="2147487206" r:id="rId8"/>
    <p:sldLayoutId id="2147487207" r:id="rId9"/>
    <p:sldLayoutId id="2147487208" r:id="rId10"/>
    <p:sldLayoutId id="2147487209" r:id="rId11"/>
    <p:sldLayoutId id="2147487210" r:id="rId12"/>
    <p:sldLayoutId id="2147487211" r:id="rId13"/>
    <p:sldLayoutId id="214748721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D0E4BCF6-3232-4579-9430-7FE4D14389B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7382" r:id="rId1"/>
    <p:sldLayoutId id="2147487383" r:id="rId2"/>
    <p:sldLayoutId id="2147487384" r:id="rId3"/>
    <p:sldLayoutId id="2147487385" r:id="rId4"/>
    <p:sldLayoutId id="2147487386" r:id="rId5"/>
    <p:sldLayoutId id="2147487387" r:id="rId6"/>
    <p:sldLayoutId id="2147487388" r:id="rId7"/>
    <p:sldLayoutId id="2147487389" r:id="rId8"/>
    <p:sldLayoutId id="2147487390" r:id="rId9"/>
    <p:sldLayoutId id="2147487391" r:id="rId10"/>
    <p:sldLayoutId id="2147487392" r:id="rId11"/>
    <p:sldLayoutId id="2147487393" r:id="rId12"/>
    <p:sldLayoutId id="2147487394" r:id="rId13"/>
    <p:sldLayoutId id="2147487395" r:id="rId14"/>
    <p:sldLayoutId id="2147487396" r:id="rId15"/>
    <p:sldLayoutId id="2147487397" r:id="rId16"/>
    <p:sldLayoutId id="2147487398" r:id="rId17"/>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hen@cs.nthu.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5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258.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Microsoft_Excel___1.xls"/></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8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80.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0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05.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0.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4"/>
          <p:cNvSpPr>
            <a:spLocks noGrp="1" noChangeArrowheads="1"/>
          </p:cNvSpPr>
          <p:nvPr>
            <p:ph type="ctrTitle"/>
          </p:nvPr>
        </p:nvSpPr>
        <p:spPr/>
        <p:txBody>
          <a:bodyPr/>
          <a:lstStyle/>
          <a:p>
            <a:pPr eaLnBrk="1" hangingPunct="1"/>
            <a:r>
              <a:rPr lang="en-US" altLang="zh-TW" smtClean="0">
                <a:solidFill>
                  <a:srgbClr val="0000FF"/>
                </a:solidFill>
              </a:rPr>
              <a:t>Steganography: Embedding and Extracting Information from Media</a:t>
            </a:r>
          </a:p>
        </p:txBody>
      </p:sp>
      <p:sp>
        <p:nvSpPr>
          <p:cNvPr id="190467" name="Rectangle 5"/>
          <p:cNvSpPr>
            <a:spLocks noGrp="1" noChangeArrowheads="1"/>
          </p:cNvSpPr>
          <p:nvPr>
            <p:ph type="subTitle" idx="1"/>
          </p:nvPr>
        </p:nvSpPr>
        <p:spPr/>
        <p:txBody>
          <a:bodyPr/>
          <a:lstStyle/>
          <a:p>
            <a:pPr eaLnBrk="1" hangingPunct="1">
              <a:lnSpc>
                <a:spcPct val="80000"/>
              </a:lnSpc>
            </a:pPr>
            <a:r>
              <a:rPr lang="en-US" altLang="zh-TW" sz="1400" smtClean="0">
                <a:solidFill>
                  <a:srgbClr val="006600"/>
                </a:solidFill>
              </a:rPr>
              <a:t>Chaur-Chin Chen (</a:t>
            </a:r>
            <a:r>
              <a:rPr lang="zh-TW" altLang="en-US" sz="1400" smtClean="0">
                <a:solidFill>
                  <a:srgbClr val="006600"/>
                </a:solidFill>
              </a:rPr>
              <a:t>陳朝欽</a:t>
            </a:r>
            <a:r>
              <a:rPr lang="en-US" altLang="zh-TW" sz="1400" smtClean="0">
                <a:solidFill>
                  <a:srgbClr val="006600"/>
                </a:solidFill>
              </a:rPr>
              <a:t>)</a:t>
            </a:r>
          </a:p>
          <a:p>
            <a:pPr eaLnBrk="1" hangingPunct="1">
              <a:lnSpc>
                <a:spcPct val="80000"/>
              </a:lnSpc>
            </a:pPr>
            <a:r>
              <a:rPr lang="en-US" altLang="zh-TW" sz="1400" smtClean="0">
                <a:solidFill>
                  <a:srgbClr val="006600"/>
                </a:solidFill>
              </a:rPr>
              <a:t>Institute of Information Systems &amp; Applications</a:t>
            </a:r>
          </a:p>
          <a:p>
            <a:pPr eaLnBrk="1" hangingPunct="1">
              <a:lnSpc>
                <a:spcPct val="80000"/>
              </a:lnSpc>
            </a:pPr>
            <a:r>
              <a:rPr lang="en-US" altLang="zh-TW" sz="1400" smtClean="0">
                <a:solidFill>
                  <a:srgbClr val="0000FF"/>
                </a:solidFill>
              </a:rPr>
              <a:t>Department of Computer Science</a:t>
            </a:r>
          </a:p>
          <a:p>
            <a:pPr eaLnBrk="1" hangingPunct="1">
              <a:lnSpc>
                <a:spcPct val="80000"/>
              </a:lnSpc>
            </a:pPr>
            <a:r>
              <a:rPr lang="en-US" altLang="zh-TW" sz="1400" smtClean="0">
                <a:solidFill>
                  <a:srgbClr val="660033"/>
                </a:solidFill>
              </a:rPr>
              <a:t>National Tsing Hua University</a:t>
            </a:r>
          </a:p>
          <a:p>
            <a:pPr eaLnBrk="1" hangingPunct="1">
              <a:lnSpc>
                <a:spcPct val="80000"/>
              </a:lnSpc>
            </a:pPr>
            <a:r>
              <a:rPr lang="en-US" altLang="zh-TW" sz="1400" smtClean="0">
                <a:solidFill>
                  <a:srgbClr val="660033"/>
                </a:solidFill>
              </a:rPr>
              <a:t>HsinChu (</a:t>
            </a:r>
            <a:r>
              <a:rPr lang="zh-TW" altLang="en-US" sz="1400" smtClean="0">
                <a:solidFill>
                  <a:srgbClr val="660033"/>
                </a:solidFill>
              </a:rPr>
              <a:t>新竹</a:t>
            </a:r>
            <a:r>
              <a:rPr lang="en-US" altLang="zh-TW" sz="1400" smtClean="0">
                <a:solidFill>
                  <a:srgbClr val="660033"/>
                </a:solidFill>
              </a:rPr>
              <a:t>), Taiwan (</a:t>
            </a:r>
            <a:r>
              <a:rPr lang="zh-TW" altLang="en-US" sz="1400" smtClean="0">
                <a:solidFill>
                  <a:srgbClr val="660033"/>
                </a:solidFill>
              </a:rPr>
              <a:t>台灣</a:t>
            </a:r>
            <a:r>
              <a:rPr lang="en-US" altLang="zh-TW" sz="1400" smtClean="0">
                <a:solidFill>
                  <a:srgbClr val="660033"/>
                </a:solidFill>
              </a:rPr>
              <a:t>)</a:t>
            </a:r>
          </a:p>
          <a:p>
            <a:pPr eaLnBrk="1" hangingPunct="1">
              <a:lnSpc>
                <a:spcPct val="80000"/>
              </a:lnSpc>
            </a:pPr>
            <a:r>
              <a:rPr lang="en-US" altLang="zh-TW" sz="1400" smtClean="0">
                <a:solidFill>
                  <a:srgbClr val="0000FF"/>
                </a:solidFill>
                <a:hlinkClick r:id="rId3"/>
              </a:rPr>
              <a:t>cchen@cs.nthu.edu.tw</a:t>
            </a:r>
            <a:endParaRPr lang="en-US" altLang="zh-TW" sz="1400" smtClean="0">
              <a:solidFill>
                <a:srgbClr val="0000FF"/>
              </a:solidFill>
            </a:endParaRPr>
          </a:p>
          <a:p>
            <a:pPr eaLnBrk="1" hangingPunct="1">
              <a:lnSpc>
                <a:spcPct val="80000"/>
              </a:lnSpc>
            </a:pPr>
            <a:r>
              <a:rPr lang="en-US" altLang="zh-TW" sz="1400" smtClean="0">
                <a:solidFill>
                  <a:srgbClr val="006600"/>
                </a:solidFill>
              </a:rPr>
              <a:t>May 25, 2017</a:t>
            </a:r>
          </a:p>
        </p:txBody>
      </p:sp>
      <p:sp>
        <p:nvSpPr>
          <p:cNvPr id="190468"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2554A19-0A4B-478C-87B8-843EA33F8911}" type="slidenum">
              <a:rPr lang="en-US" altLang="zh-TW" sz="1400"/>
              <a:pPr>
                <a:spcBef>
                  <a:spcPct val="0"/>
                </a:spcBef>
                <a:buFontTx/>
                <a:buNone/>
              </a:pPr>
              <a:t>1</a:t>
            </a:fld>
            <a:endParaRPr lang="en-US" altLang="zh-TW"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altLang="zh-TW" smtClean="0">
                <a:solidFill>
                  <a:srgbClr val="0000FF"/>
                </a:solidFill>
              </a:rPr>
              <a:t>Image Lenna and Its Histogram</a:t>
            </a:r>
          </a:p>
        </p:txBody>
      </p:sp>
      <p:pic>
        <p:nvPicPr>
          <p:cNvPr id="200707" name="Picture 6" descr="histlenn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1785938"/>
            <a:ext cx="5040313" cy="3779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08" name="Picture 9" descr="lenagri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422400"/>
            <a:ext cx="446405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09"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AF6190D-A6CB-4718-A8B7-6D2EFC6FBA0A}" type="slidenum">
              <a:rPr lang="en-US" altLang="zh-TW" sz="1400">
                <a:solidFill>
                  <a:srgbClr val="000000"/>
                </a:solidFill>
              </a:rPr>
              <a:pPr>
                <a:spcBef>
                  <a:spcPct val="0"/>
                </a:spcBef>
                <a:buFontTx/>
                <a:buNone/>
              </a:pPr>
              <a:t>10</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zh-TW" smtClean="0">
                <a:solidFill>
                  <a:srgbClr val="663300"/>
                </a:solidFill>
              </a:rPr>
              <a:t>Koala</a:t>
            </a:r>
            <a:r>
              <a:rPr lang="en-US" altLang="zh-TW" smtClean="0">
                <a:solidFill>
                  <a:srgbClr val="0000FF"/>
                </a:solidFill>
              </a:rPr>
              <a:t> and Its </a:t>
            </a:r>
            <a:r>
              <a:rPr lang="en-US" altLang="zh-TW" smtClean="0">
                <a:solidFill>
                  <a:srgbClr val="CC0000"/>
                </a:solidFill>
              </a:rPr>
              <a:t>R</a:t>
            </a:r>
            <a:r>
              <a:rPr lang="en-US" altLang="zh-TW" smtClean="0">
                <a:solidFill>
                  <a:srgbClr val="008000"/>
                </a:solidFill>
              </a:rPr>
              <a:t>G</a:t>
            </a:r>
            <a:r>
              <a:rPr lang="en-US" altLang="zh-TW" smtClean="0">
                <a:solidFill>
                  <a:srgbClr val="0000FF"/>
                </a:solidFill>
              </a:rPr>
              <a:t>B Components</a:t>
            </a:r>
          </a:p>
        </p:txBody>
      </p:sp>
      <p:sp>
        <p:nvSpPr>
          <p:cNvPr id="201731" name="Rectangle 3"/>
          <p:cNvSpPr>
            <a:spLocks noGrp="1" noChangeArrowheads="1"/>
          </p:cNvSpPr>
          <p:nvPr>
            <p:ph type="body" idx="1"/>
          </p:nvPr>
        </p:nvSpPr>
        <p:spPr/>
        <p:txBody>
          <a:bodyPr/>
          <a:lstStyle/>
          <a:p>
            <a:endParaRPr lang="zh-TW" altLang="zh-TW" smtClean="0"/>
          </a:p>
        </p:txBody>
      </p:sp>
      <p:pic>
        <p:nvPicPr>
          <p:cNvPr id="201732" name="Picture 4" descr="rgbko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30300"/>
            <a:ext cx="87852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B23FA87-25AA-4A82-9009-82C4704A3088}" type="slidenum">
              <a:rPr lang="en-US" altLang="zh-TW" sz="1400">
                <a:solidFill>
                  <a:srgbClr val="000000"/>
                </a:solidFill>
              </a:rPr>
              <a:pPr>
                <a:spcBef>
                  <a:spcPct val="0"/>
                </a:spcBef>
                <a:buFontTx/>
                <a:buNone/>
              </a:pPr>
              <a:t>11</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tLang="zh-TW" smtClean="0">
                <a:solidFill>
                  <a:srgbClr val="0000FF"/>
                </a:solidFill>
              </a:rPr>
              <a:t>(R,G,B) </a:t>
            </a:r>
            <a:r>
              <a:rPr lang="en-US" altLang="zh-TW" smtClean="0">
                <a:solidFill>
                  <a:srgbClr val="3333FF"/>
                </a:solidFill>
              </a:rPr>
              <a:t>His</a:t>
            </a:r>
            <a:r>
              <a:rPr lang="en-US" altLang="zh-TW" smtClean="0">
                <a:solidFill>
                  <a:srgbClr val="00CC00"/>
                </a:solidFill>
              </a:rPr>
              <a:t>to</a:t>
            </a:r>
            <a:r>
              <a:rPr lang="en-US" altLang="zh-TW" smtClean="0">
                <a:solidFill>
                  <a:srgbClr val="FF0000"/>
                </a:solidFill>
              </a:rPr>
              <a:t>grams</a:t>
            </a:r>
            <a:r>
              <a:rPr lang="en-US" altLang="zh-TW" smtClean="0">
                <a:solidFill>
                  <a:srgbClr val="0000FF"/>
                </a:solidFill>
              </a:rPr>
              <a:t> of Koala</a:t>
            </a:r>
          </a:p>
        </p:txBody>
      </p:sp>
      <p:sp>
        <p:nvSpPr>
          <p:cNvPr id="202755" name="Rectangle 3"/>
          <p:cNvSpPr>
            <a:spLocks noGrp="1" noChangeArrowheads="1"/>
          </p:cNvSpPr>
          <p:nvPr>
            <p:ph type="body" idx="1"/>
          </p:nvPr>
        </p:nvSpPr>
        <p:spPr/>
        <p:txBody>
          <a:bodyPr/>
          <a:lstStyle/>
          <a:p>
            <a:endParaRPr lang="zh-TW" altLang="zh-TW" smtClean="0"/>
          </a:p>
        </p:txBody>
      </p:sp>
      <p:pic>
        <p:nvPicPr>
          <p:cNvPr id="202756" name="Picture 4" descr="koala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58875"/>
            <a:ext cx="7561263"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5A44936-238A-4901-B857-78C9C97C5746}" type="slidenum">
              <a:rPr lang="en-US" altLang="zh-TW" sz="1400">
                <a:solidFill>
                  <a:srgbClr val="000000"/>
                </a:solidFill>
              </a:rPr>
              <a:pPr>
                <a:spcBef>
                  <a:spcPct val="0"/>
                </a:spcBef>
                <a:buFontTx/>
                <a:buNone/>
              </a:pPr>
              <a:t>12</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ltLang="zh-TW" smtClean="0">
                <a:solidFill>
                  <a:srgbClr val="0000CC"/>
                </a:solidFill>
              </a:rPr>
              <a:t>Image File Formats (1/2)</a:t>
            </a:r>
          </a:p>
        </p:txBody>
      </p:sp>
      <p:sp>
        <p:nvSpPr>
          <p:cNvPr id="204803" name="Rectangle 3"/>
          <p:cNvSpPr>
            <a:spLocks noGrp="1" noChangeArrowheads="1"/>
          </p:cNvSpPr>
          <p:nvPr>
            <p:ph type="body" idx="4294967295"/>
          </p:nvPr>
        </p:nvSpPr>
        <p:spPr>
          <a:xfrm>
            <a:off x="0" y="1981200"/>
            <a:ext cx="7772400" cy="4114800"/>
          </a:xfrm>
        </p:spPr>
        <p:txBody>
          <a:bodyPr/>
          <a:lstStyle/>
          <a:p>
            <a:pPr>
              <a:lnSpc>
                <a:spcPct val="80000"/>
              </a:lnSpc>
              <a:buFontTx/>
              <a:buNone/>
            </a:pPr>
            <a:r>
              <a:rPr lang="en-US" altLang="zh-TW" sz="2000" smtClean="0"/>
              <a:t>The American National Standards Institute (ANSI) sets standards for voluntary use in US. One of the most popular computer standards set by ANSI is the </a:t>
            </a:r>
            <a:r>
              <a:rPr lang="en-US" altLang="zh-TW" sz="2000" smtClean="0">
                <a:solidFill>
                  <a:srgbClr val="008000"/>
                </a:solidFill>
              </a:rPr>
              <a:t>A</a:t>
            </a:r>
            <a:r>
              <a:rPr lang="en-US" altLang="zh-TW" sz="2000" smtClean="0"/>
              <a:t>merican </a:t>
            </a:r>
            <a:r>
              <a:rPr lang="en-US" altLang="zh-TW" sz="2000" smtClean="0">
                <a:solidFill>
                  <a:srgbClr val="008000"/>
                </a:solidFill>
              </a:rPr>
              <a:t>S</a:t>
            </a:r>
            <a:r>
              <a:rPr lang="en-US" altLang="zh-TW" sz="2000" smtClean="0"/>
              <a:t>tandard </a:t>
            </a:r>
            <a:r>
              <a:rPr lang="en-US" altLang="zh-TW" sz="2000" smtClean="0">
                <a:solidFill>
                  <a:srgbClr val="008000"/>
                </a:solidFill>
              </a:rPr>
              <a:t>C</a:t>
            </a:r>
            <a:r>
              <a:rPr lang="en-US" altLang="zh-TW" sz="2000" smtClean="0"/>
              <a:t>ode for </a:t>
            </a:r>
            <a:r>
              <a:rPr lang="en-US" altLang="zh-TW" sz="2000" smtClean="0">
                <a:solidFill>
                  <a:srgbClr val="008000"/>
                </a:solidFill>
              </a:rPr>
              <a:t>I</a:t>
            </a:r>
            <a:r>
              <a:rPr lang="en-US" altLang="zh-TW" sz="2000" smtClean="0"/>
              <a:t>nformation </a:t>
            </a:r>
            <a:r>
              <a:rPr lang="en-US" altLang="zh-TW" sz="2000" smtClean="0">
                <a:solidFill>
                  <a:srgbClr val="008000"/>
                </a:solidFill>
              </a:rPr>
              <a:t>I</a:t>
            </a:r>
            <a:r>
              <a:rPr lang="en-US" altLang="zh-TW" sz="2000" smtClean="0"/>
              <a:t>nterchange (</a:t>
            </a:r>
            <a:r>
              <a:rPr lang="en-US" altLang="zh-TW" sz="2000" smtClean="0">
                <a:solidFill>
                  <a:srgbClr val="008000"/>
                </a:solidFill>
              </a:rPr>
              <a:t>ASCII</a:t>
            </a:r>
            <a:r>
              <a:rPr lang="en-US" altLang="zh-TW" sz="2000" smtClean="0"/>
              <a:t>) which guarantees all computers can exchange text in ASCII format</a:t>
            </a:r>
          </a:p>
          <a:p>
            <a:pPr>
              <a:lnSpc>
                <a:spcPct val="80000"/>
              </a:lnSpc>
              <a:buFontTx/>
              <a:buNone/>
            </a:pPr>
            <a:endParaRPr lang="en-US" altLang="zh-TW" sz="2000" smtClean="0"/>
          </a:p>
          <a:p>
            <a:pPr>
              <a:lnSpc>
                <a:spcPct val="80000"/>
              </a:lnSpc>
              <a:buFontTx/>
              <a:buNone/>
            </a:pPr>
            <a:r>
              <a:rPr lang="en-US" altLang="zh-TW" sz="2000" smtClean="0">
                <a:solidFill>
                  <a:srgbClr val="0000FF"/>
                </a:solidFill>
              </a:rPr>
              <a:t>BMP</a:t>
            </a:r>
            <a:r>
              <a:rPr lang="en-US" altLang="zh-TW" sz="2000" smtClean="0"/>
              <a:t> – Bitmap format from Microsoft uses Raster-based 1~24-bit colors (RGB) without compression or allows a run-length compression for 1~8-bit color depths</a:t>
            </a:r>
          </a:p>
          <a:p>
            <a:pPr>
              <a:lnSpc>
                <a:spcPct val="80000"/>
              </a:lnSpc>
              <a:buFontTx/>
              <a:buNone/>
            </a:pPr>
            <a:endParaRPr lang="en-US" altLang="zh-TW" sz="2000" smtClean="0"/>
          </a:p>
          <a:p>
            <a:pPr>
              <a:lnSpc>
                <a:spcPct val="80000"/>
              </a:lnSpc>
              <a:buFontTx/>
              <a:buNone/>
            </a:pPr>
            <a:r>
              <a:rPr lang="en-US" altLang="zh-TW" sz="2000" smtClean="0">
                <a:solidFill>
                  <a:srgbClr val="0000FF"/>
                </a:solidFill>
              </a:rPr>
              <a:t>GIF</a:t>
            </a:r>
            <a:r>
              <a:rPr lang="en-US" altLang="zh-TW" sz="2000" smtClean="0"/>
              <a:t> – Graphics Interchange Format from CompuServe Inc. is Raster-based which uses 1~8-bit colors with resolutions up to 64,000*64,000 LZW (Lempel-Ziv-Welch, 1984) lossless compression with the compression ratio up to 2:1</a:t>
            </a:r>
          </a:p>
          <a:p>
            <a:pPr>
              <a:lnSpc>
                <a:spcPct val="80000"/>
              </a:lnSpc>
              <a:buFontTx/>
              <a:buNone/>
            </a:pPr>
            <a:endParaRPr lang="en-US" altLang="zh-TW" sz="2000" smtClean="0"/>
          </a:p>
          <a:p>
            <a:pPr>
              <a:lnSpc>
                <a:spcPct val="80000"/>
              </a:lnSpc>
              <a:buFontTx/>
              <a:buNone/>
            </a:pPr>
            <a:endParaRPr lang="en-US" altLang="zh-TW" sz="2000" smtClean="0"/>
          </a:p>
        </p:txBody>
      </p:sp>
      <p:sp>
        <p:nvSpPr>
          <p:cNvPr id="20480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09601B6-3300-4203-98FD-5BC32D5ABE20}" type="slidenum">
              <a:rPr lang="en-US" altLang="zh-TW" sz="1400">
                <a:solidFill>
                  <a:srgbClr val="000000"/>
                </a:solidFill>
              </a:rPr>
              <a:pPr>
                <a:spcBef>
                  <a:spcPct val="0"/>
                </a:spcBef>
                <a:buFontTx/>
                <a:buNone/>
              </a:pPr>
              <a:t>13</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zh-TW" smtClean="0">
                <a:solidFill>
                  <a:srgbClr val="0000FF"/>
                </a:solidFill>
              </a:rPr>
              <a:t>Some Image File Formats (2/2)</a:t>
            </a:r>
          </a:p>
        </p:txBody>
      </p:sp>
      <p:sp>
        <p:nvSpPr>
          <p:cNvPr id="205827" name="Rectangle 3"/>
          <p:cNvSpPr>
            <a:spLocks noGrp="1" noChangeArrowheads="1"/>
          </p:cNvSpPr>
          <p:nvPr>
            <p:ph type="body" idx="1"/>
          </p:nvPr>
        </p:nvSpPr>
        <p:spPr/>
        <p:txBody>
          <a:bodyPr/>
          <a:lstStyle/>
          <a:p>
            <a:pPr>
              <a:lnSpc>
                <a:spcPct val="80000"/>
              </a:lnSpc>
            </a:pPr>
            <a:r>
              <a:rPr lang="en-US" altLang="zh-TW" sz="1600" b="1" smtClean="0">
                <a:solidFill>
                  <a:srgbClr val="0000CC"/>
                </a:solidFill>
              </a:rPr>
              <a:t>Raw</a:t>
            </a:r>
            <a:r>
              <a:rPr lang="en-US" altLang="zh-TW" sz="1600" smtClean="0"/>
              <a:t> – </a:t>
            </a:r>
            <a:r>
              <a:rPr lang="en-US" altLang="zh-TW" sz="1600" smtClean="0">
                <a:solidFill>
                  <a:srgbClr val="7030A0"/>
                </a:solidFill>
              </a:rPr>
              <a:t>Raw image format uses a 8-bit unsigned character to store a pixel value of 0~255 for a Raster-scanned gray image without compression. An R by C raw image occupies R*C bytes or 8RC bits of storage space</a:t>
            </a:r>
          </a:p>
          <a:p>
            <a:pPr>
              <a:lnSpc>
                <a:spcPct val="80000"/>
              </a:lnSpc>
              <a:buFontTx/>
              <a:buNone/>
            </a:pPr>
            <a:endParaRPr lang="en-US" altLang="zh-TW" sz="1600" smtClean="0"/>
          </a:p>
          <a:p>
            <a:pPr>
              <a:lnSpc>
                <a:spcPct val="80000"/>
              </a:lnSpc>
            </a:pPr>
            <a:r>
              <a:rPr lang="en-US" altLang="zh-TW" sz="1600" b="1" smtClean="0">
                <a:solidFill>
                  <a:srgbClr val="0000CC"/>
                </a:solidFill>
              </a:rPr>
              <a:t>TIFF </a:t>
            </a:r>
            <a:r>
              <a:rPr lang="en-US" altLang="zh-TW" sz="1600" smtClean="0"/>
              <a:t>– Tagged Image File Format from Aldus and Microsoft was designed for importing image into desktop publishing programs and quickly became accepted by a variety of software developers as a standard. Its built-in flexibility is both a blessing and a curse, because it can be customized in a variety of ways to fit a programmer’s needs. However, the flexibility of the format resulted in many versions of TIFF, some of which are so different that they are incompatible with each other</a:t>
            </a:r>
          </a:p>
          <a:p>
            <a:pPr>
              <a:lnSpc>
                <a:spcPct val="80000"/>
              </a:lnSpc>
              <a:buFontTx/>
              <a:buNone/>
            </a:pPr>
            <a:endParaRPr lang="en-US" altLang="zh-TW" sz="1600" smtClean="0"/>
          </a:p>
          <a:p>
            <a:pPr>
              <a:lnSpc>
                <a:spcPct val="80000"/>
              </a:lnSpc>
            </a:pPr>
            <a:r>
              <a:rPr lang="en-US" altLang="zh-TW" sz="1600" b="1" smtClean="0">
                <a:solidFill>
                  <a:srgbClr val="0000CC"/>
                </a:solidFill>
              </a:rPr>
              <a:t>JPEG</a:t>
            </a:r>
            <a:r>
              <a:rPr lang="en-US" altLang="zh-TW" sz="1600" smtClean="0"/>
              <a:t> – </a:t>
            </a:r>
            <a:r>
              <a:rPr lang="en-US" altLang="zh-TW" sz="1600" smtClean="0">
                <a:solidFill>
                  <a:srgbClr val="3333FF"/>
                </a:solidFill>
              </a:rPr>
              <a:t>Joint Photographic Experts Group format is the most popular lossy method of compression, and the current standard whose file name ends with “.jpg” which allows Raster-based 8-bit grayscale or 24-bit color images with the compression ratio more than 16:1 and preserves the fidelity of the reconstructed image</a:t>
            </a:r>
          </a:p>
          <a:p>
            <a:pPr>
              <a:lnSpc>
                <a:spcPct val="80000"/>
              </a:lnSpc>
            </a:pPr>
            <a:endParaRPr lang="en-US" altLang="zh-TW" sz="1600" smtClean="0"/>
          </a:p>
          <a:p>
            <a:pPr>
              <a:lnSpc>
                <a:spcPct val="80000"/>
              </a:lnSpc>
            </a:pPr>
            <a:r>
              <a:rPr lang="en-US" altLang="zh-TW" sz="1600" b="1" smtClean="0">
                <a:solidFill>
                  <a:srgbClr val="0000CC"/>
                </a:solidFill>
              </a:rPr>
              <a:t>EPS</a:t>
            </a:r>
            <a:r>
              <a:rPr lang="en-US" altLang="zh-TW" sz="1600" smtClean="0"/>
              <a:t> – Encapsulated PostScript language format from Adulus Systems uses Metafile of 1~24-bit colors with compression</a:t>
            </a:r>
          </a:p>
          <a:p>
            <a:pPr>
              <a:lnSpc>
                <a:spcPct val="80000"/>
              </a:lnSpc>
              <a:buFontTx/>
              <a:buNone/>
            </a:pPr>
            <a:endParaRPr lang="en-US" altLang="zh-TW" sz="1600" smtClean="0"/>
          </a:p>
          <a:p>
            <a:pPr>
              <a:lnSpc>
                <a:spcPct val="80000"/>
              </a:lnSpc>
            </a:pPr>
            <a:r>
              <a:rPr lang="en-US" altLang="zh-TW" sz="1600" smtClean="0">
                <a:solidFill>
                  <a:srgbClr val="0000FF"/>
                </a:solidFill>
              </a:rPr>
              <a:t>JP2</a:t>
            </a:r>
            <a:r>
              <a:rPr lang="en-US" altLang="zh-TW" sz="1600" smtClean="0">
                <a:solidFill>
                  <a:srgbClr val="FF0000"/>
                </a:solidFill>
              </a:rPr>
              <a:t> - JPEG 2000</a:t>
            </a:r>
            <a:r>
              <a:rPr lang="en-US" altLang="zh-TW" sz="1600" smtClean="0"/>
              <a:t> based on 5/3 and 9/7 wavelet transforms</a:t>
            </a:r>
          </a:p>
        </p:txBody>
      </p:sp>
      <p:sp>
        <p:nvSpPr>
          <p:cNvPr id="20582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C5A1ACD-D03C-4C60-A691-1EB9AB165B4B}" type="slidenum">
              <a:rPr lang="en-US" altLang="zh-TW" sz="1400">
                <a:solidFill>
                  <a:srgbClr val="000000"/>
                </a:solidFill>
              </a:rPr>
              <a:pPr>
                <a:spcBef>
                  <a:spcPct val="0"/>
                </a:spcBef>
                <a:buFontTx/>
                <a:buNone/>
              </a:pPr>
              <a:t>14</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標題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altLang="zh-TW" b="1" cap="none" smtClean="0">
                <a:solidFill>
                  <a:srgbClr val="3333FF"/>
                </a:solidFill>
                <a:latin typeface="Times New Roman" panose="02020603050405020304" pitchFamily="18" charset="0"/>
                <a:cs typeface="Times New Roman" panose="02020603050405020304" pitchFamily="18" charset="0"/>
              </a:rPr>
              <a:t>Steganography By Using JPEG Images</a:t>
            </a:r>
            <a:br>
              <a:rPr lang="en-US" altLang="zh-TW" b="1" cap="none" smtClean="0">
                <a:solidFill>
                  <a:srgbClr val="3333FF"/>
                </a:solidFill>
                <a:latin typeface="Times New Roman" panose="02020603050405020304" pitchFamily="18" charset="0"/>
                <a:cs typeface="Times New Roman" panose="02020603050405020304" pitchFamily="18" charset="0"/>
              </a:rPr>
            </a:br>
            <a:endParaRPr lang="zh-TW" altLang="en-US" b="1" cap="none" smtClean="0">
              <a:solidFill>
                <a:srgbClr val="3333FF"/>
              </a:solidFill>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
          </p:nvPr>
        </p:nvSpPr>
        <p:spPr>
          <a:xfrm>
            <a:off x="457200" y="1600200"/>
            <a:ext cx="7467600" cy="4873625"/>
          </a:xfrm>
        </p:spPr>
        <p:txBody>
          <a:bodyPr>
            <a:normAutofit/>
          </a:bodyPr>
          <a:lstStyle/>
          <a:p>
            <a:pPr marL="0" indent="0" algn="just" eaLnBrk="1" fontAlgn="auto" hangingPunct="1">
              <a:spcAft>
                <a:spcPts val="0"/>
              </a:spcAft>
              <a:buFont typeface="Wingdings"/>
              <a:buNone/>
              <a:defRPr/>
            </a:pPr>
            <a:endParaRPr lang="en-US" altLang="zh-TW" dirty="0" smtClean="0"/>
          </a:p>
          <a:p>
            <a:pPr marL="274320" indent="-274320" algn="just" eaLnBrk="1" fontAlgn="auto" hangingPunct="1">
              <a:spcAft>
                <a:spcPts val="0"/>
              </a:spcAft>
              <a:buFont typeface="Wingdings"/>
              <a:buChar char=""/>
              <a:defRPr/>
            </a:pPr>
            <a:r>
              <a:rPr lang="en-US" altLang="zh-TW" dirty="0" smtClean="0">
                <a:latin typeface="Times New Roman" pitchFamily="18" charset="0"/>
                <a:cs typeface="Times New Roman" pitchFamily="18" charset="0"/>
              </a:rPr>
              <a:t>Steganography </a:t>
            </a:r>
            <a:r>
              <a:rPr lang="en-US" altLang="zh-TW" dirty="0">
                <a:latin typeface="Times New Roman" pitchFamily="18" charset="0"/>
                <a:cs typeface="Times New Roman" pitchFamily="18" charset="0"/>
              </a:rPr>
              <a:t>is a method of data hiding by embedding </a:t>
            </a:r>
          </a:p>
          <a:p>
            <a:pPr marL="0" indent="0" algn="just" eaLnBrk="1" fontAlgn="auto" hangingPunct="1">
              <a:spcAft>
                <a:spcPts val="0"/>
              </a:spcAft>
              <a:buFont typeface="Wingdings"/>
              <a:buNone/>
              <a:defRPr/>
            </a:pPr>
            <a:r>
              <a:rPr lang="en-US" altLang="zh-TW" dirty="0" smtClean="0">
                <a:latin typeface="Times New Roman" pitchFamily="18" charset="0"/>
                <a:cs typeface="Times New Roman" pitchFamily="18" charset="0"/>
              </a:rPr>
              <a:t>    secret </a:t>
            </a:r>
            <a:r>
              <a:rPr lang="en-US" altLang="zh-TW" dirty="0">
                <a:latin typeface="Times New Roman" pitchFamily="18" charset="0"/>
                <a:cs typeface="Times New Roman" pitchFamily="18" charset="0"/>
              </a:rPr>
              <a:t>message within a cover media (for example, an </a:t>
            </a:r>
          </a:p>
          <a:p>
            <a:pPr marL="0" indent="0" algn="just" eaLnBrk="1" fontAlgn="auto" hangingPunct="1">
              <a:spcAft>
                <a:spcPts val="0"/>
              </a:spcAft>
              <a:buFont typeface="Wingdings"/>
              <a:buNone/>
              <a:defRPr/>
            </a:pPr>
            <a:r>
              <a:rPr lang="en-US" altLang="zh-TW" dirty="0" smtClean="0">
                <a:latin typeface="Times New Roman" pitchFamily="18" charset="0"/>
                <a:cs typeface="Times New Roman" pitchFamily="18" charset="0"/>
              </a:rPr>
              <a:t>    image, </a:t>
            </a:r>
            <a:r>
              <a:rPr lang="en-US" altLang="zh-TW" dirty="0">
                <a:latin typeface="Times New Roman" pitchFamily="18" charset="0"/>
                <a:cs typeface="Times New Roman" pitchFamily="18" charset="0"/>
              </a:rPr>
              <a:t>audio </a:t>
            </a:r>
            <a:r>
              <a:rPr lang="en-US" altLang="zh-TW" dirty="0" smtClean="0">
                <a:latin typeface="Times New Roman" pitchFamily="18" charset="0"/>
                <a:cs typeface="Times New Roman" pitchFamily="18" charset="0"/>
              </a:rPr>
              <a:t>or video </a:t>
            </a:r>
            <a:r>
              <a:rPr lang="en-US" altLang="zh-TW" dirty="0">
                <a:latin typeface="Times New Roman" pitchFamily="18" charset="0"/>
                <a:cs typeface="Times New Roman" pitchFamily="18" charset="0"/>
              </a:rPr>
              <a:t>file</a:t>
            </a:r>
            <a:r>
              <a:rPr lang="en-US" altLang="zh-TW" dirty="0" smtClean="0">
                <a:latin typeface="Times New Roman" pitchFamily="18" charset="0"/>
                <a:cs typeface="Times New Roman" pitchFamily="18" charset="0"/>
              </a:rPr>
              <a:t>).</a:t>
            </a:r>
          </a:p>
          <a:p>
            <a:pPr marL="274320" indent="-274320" algn="just" eaLnBrk="1" fontAlgn="auto" hangingPunct="1">
              <a:spcAft>
                <a:spcPts val="0"/>
              </a:spcAft>
              <a:buFont typeface="Wingdings"/>
              <a:buChar char=""/>
              <a:defRPr/>
            </a:pPr>
            <a:r>
              <a:rPr lang="en-US" altLang="zh-TW" dirty="0"/>
              <a:t>The JPEG format is the most commonly used image format on the </a:t>
            </a:r>
            <a:r>
              <a:rPr lang="en-US" altLang="zh-TW" dirty="0" smtClean="0"/>
              <a:t>Internet.</a:t>
            </a:r>
            <a:r>
              <a:rPr lang="en-US" altLang="zh-TW" dirty="0" smtClean="0">
                <a:latin typeface="Times New Roman" pitchFamily="18" charset="0"/>
                <a:cs typeface="Times New Roman" pitchFamily="18" charset="0"/>
              </a:rPr>
              <a:t> </a:t>
            </a:r>
          </a:p>
          <a:p>
            <a:pPr marL="274320" indent="-274320" algn="just" eaLnBrk="1" fontAlgn="auto" hangingPunct="1">
              <a:spcAft>
                <a:spcPts val="0"/>
              </a:spcAft>
              <a:buFont typeface="Wingdings"/>
              <a:buChar char=""/>
              <a:defRPr/>
            </a:pPr>
            <a:r>
              <a:rPr lang="en-US" altLang="zh-TW" dirty="0">
                <a:latin typeface="Times New Roman" pitchFamily="18" charset="0"/>
                <a:cs typeface="Times New Roman" pitchFamily="18" charset="0"/>
              </a:rPr>
              <a:t>M</a:t>
            </a:r>
            <a:r>
              <a:rPr lang="en-US" altLang="zh-TW" dirty="0" smtClean="0">
                <a:latin typeface="Times New Roman" pitchFamily="18" charset="0"/>
                <a:cs typeface="Times New Roman" pitchFamily="18" charset="0"/>
              </a:rPr>
              <a:t>any JPEG </a:t>
            </a:r>
            <a:r>
              <a:rPr lang="en-US" altLang="zh-TW" dirty="0" err="1" smtClean="0">
                <a:latin typeface="Times New Roman" pitchFamily="18" charset="0"/>
                <a:cs typeface="Times New Roman" pitchFamily="18" charset="0"/>
              </a:rPr>
              <a:t>steganographic</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algorithms </a:t>
            </a:r>
            <a:r>
              <a:rPr lang="en-US" altLang="zh-TW" dirty="0" smtClean="0">
                <a:latin typeface="Times New Roman" pitchFamily="18" charset="0"/>
                <a:cs typeface="Times New Roman" pitchFamily="18" charset="0"/>
              </a:rPr>
              <a:t>such as J-Steg, </a:t>
            </a:r>
          </a:p>
          <a:p>
            <a:pPr marL="0" indent="0" algn="just" eaLnBrk="1" fontAlgn="auto" hangingPunct="1">
              <a:spcAft>
                <a:spcPts val="0"/>
              </a:spcAft>
              <a:buFont typeface="Wingdings"/>
              <a:buNone/>
              <a:defRPr/>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F5, </a:t>
            </a:r>
            <a:r>
              <a:rPr lang="en-US" altLang="zh-TW" dirty="0">
                <a:latin typeface="Times New Roman" pitchFamily="18" charset="0"/>
                <a:cs typeface="Times New Roman" pitchFamily="18" charset="0"/>
              </a:rPr>
              <a:t>and </a:t>
            </a:r>
            <a:r>
              <a:rPr lang="en-US" altLang="zh-TW" dirty="0" smtClean="0">
                <a:latin typeface="Times New Roman" pitchFamily="18" charset="0"/>
                <a:cs typeface="Times New Roman" pitchFamily="18" charset="0"/>
              </a:rPr>
              <a:t>Outguess have been developed before 2012</a:t>
            </a:r>
          </a:p>
          <a:p>
            <a:pPr marL="0" indent="0" algn="just" eaLnBrk="1" fontAlgn="auto" hangingPunct="1">
              <a:spcAft>
                <a:spcPts val="0"/>
              </a:spcAft>
              <a:buFont typeface="Wingdings"/>
              <a:buNone/>
              <a:defRPr/>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although the embedding capacity is </a:t>
            </a:r>
            <a:r>
              <a:rPr lang="en-US" altLang="zh-TW" i="1" dirty="0" smtClean="0">
                <a:solidFill>
                  <a:srgbClr val="C00000"/>
                </a:solidFill>
                <a:latin typeface="Times New Roman" pitchFamily="18" charset="0"/>
                <a:cs typeface="Times New Roman" pitchFamily="18" charset="0"/>
              </a:rPr>
              <a:t>relatively low.</a:t>
            </a:r>
            <a:endParaRPr lang="en-US" altLang="zh-TW" dirty="0" smtClean="0">
              <a:latin typeface="Times New Roman" pitchFamily="18" charset="0"/>
              <a:cs typeface="Times New Roman" pitchFamily="18" charset="0"/>
            </a:endParaRPr>
          </a:p>
          <a:p>
            <a:pPr marL="0" indent="0" algn="just" eaLnBrk="1" fontAlgn="auto" hangingPunct="1">
              <a:spcAft>
                <a:spcPts val="0"/>
              </a:spcAft>
              <a:buFont typeface="Wingdings"/>
              <a:buNone/>
              <a:defRPr/>
            </a:pPr>
            <a:endParaRPr lang="zh-TW" altLang="en-US" dirty="0">
              <a:latin typeface="Times New Roman" pitchFamily="18" charset="0"/>
              <a:cs typeface="Times New Roman" pitchFamily="18" charset="0"/>
            </a:endParaRPr>
          </a:p>
        </p:txBody>
      </p:sp>
      <p:sp>
        <p:nvSpPr>
          <p:cNvPr id="206852"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0120FC-766B-4155-A823-CE2EE7119257}" type="slidenum">
              <a:rPr kumimoji="0" lang="zh-TW" altLang="en-US">
                <a:solidFill>
                  <a:srgbClr val="FFFFFF"/>
                </a:solidFill>
              </a:rPr>
              <a:pPr/>
              <a:t>15</a:t>
            </a:fld>
            <a:endParaRPr kumimoji="0" lang="zh-TW"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標題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The JPEG Image Format</a:t>
            </a:r>
            <a:endParaRPr lang="zh-TW" altLang="en-US" b="1" cap="none" smtClean="0">
              <a:latin typeface="Times New Roman" panose="02020603050405020304" pitchFamily="18" charset="0"/>
              <a:ea typeface="Tahoma" panose="020B0604030504040204" pitchFamily="34" charset="0"/>
              <a:cs typeface="Times New Roman" panose="02020603050405020304" pitchFamily="18" charset="0"/>
            </a:endParaRPr>
          </a:p>
        </p:txBody>
      </p:sp>
      <p:sp>
        <p:nvSpPr>
          <p:cNvPr id="207875" name="內容版面配置區 2"/>
          <p:cNvSpPr>
            <a:spLocks noGrp="1"/>
          </p:cNvSpPr>
          <p:nvPr>
            <p:ph sz="quarter" idx="1"/>
          </p:nvPr>
        </p:nvSpPr>
        <p:spPr>
          <a:xfrm>
            <a:off x="457200" y="1600200"/>
            <a:ext cx="7467600" cy="4873625"/>
          </a:xfrm>
        </p:spPr>
        <p:txBody>
          <a:bodyPr/>
          <a:lstStyle/>
          <a:p>
            <a:pPr eaLnBrk="1" hangingPunct="1"/>
            <a:endParaRPr lang="zh-TW" altLang="en-US" smtClean="0"/>
          </a:p>
        </p:txBody>
      </p:sp>
      <p:sp>
        <p:nvSpPr>
          <p:cNvPr id="207876"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38938DB-15BE-4745-A001-7F0B9A2FF27D}" type="slidenum">
              <a:rPr kumimoji="0" lang="zh-TW" altLang="en-US">
                <a:solidFill>
                  <a:srgbClr val="FFFFFF"/>
                </a:solidFill>
              </a:rPr>
              <a:pPr/>
              <a:t>16</a:t>
            </a:fld>
            <a:endParaRPr kumimoji="0" lang="zh-TW" altLang="en-US">
              <a:solidFill>
                <a:srgbClr val="FFFFFF"/>
              </a:solidFill>
            </a:endParaRPr>
          </a:p>
        </p:txBody>
      </p:sp>
      <p:pic>
        <p:nvPicPr>
          <p:cNvPr id="20787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8" y="2492375"/>
            <a:ext cx="8383588"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8" name="文字方塊 18"/>
          <p:cNvSpPr txBox="1">
            <a:spLocks noChangeArrowheads="1"/>
          </p:cNvSpPr>
          <p:nvPr/>
        </p:nvSpPr>
        <p:spPr bwMode="auto">
          <a:xfrm>
            <a:off x="1042988" y="4292600"/>
            <a:ext cx="6481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solidFill>
                  <a:srgbClr val="000000"/>
                </a:solidFill>
                <a:latin typeface="Century Schoolbook" panose="02040604050505020304" pitchFamily="18" charset="0"/>
              </a:rPr>
              <a:t>Figure 2.1. A block diagram of JPEG compression.</a:t>
            </a:r>
            <a:endParaRPr kumimoji="0" lang="zh-TW" altLang="zh-TW">
              <a:solidFill>
                <a:srgbClr val="000000"/>
              </a:solidFill>
              <a:latin typeface="Century Schoolbook" panose="02040604050505020304" pitchFamily="18" charset="0"/>
            </a:endParaRPr>
          </a:p>
          <a:p>
            <a:pPr eaLnBrk="1" hangingPunct="1"/>
            <a:endParaRPr kumimoji="0" lang="zh-TW" altLang="en-US">
              <a:solidFill>
                <a:srgbClr val="000000"/>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The JPEG Image Format:</a:t>
            </a:r>
            <a:b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br>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Step1: Discrete cosine transform</a:t>
            </a:r>
            <a:endParaRPr lang="zh-TW" altLang="en-US" b="1" cap="none" smtClean="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內容版面配置區 2"/>
          <p:cNvSpPr>
            <a:spLocks noGrp="1" noRot="1" noChangeAspect="1" noMove="1" noResize="1" noEditPoints="1" noAdjustHandles="1" noChangeArrowheads="1" noChangeShapeType="1" noTextEdit="1"/>
          </p:cNvSpPr>
          <p:nvPr>
            <p:ph sz="quarter" idx="1"/>
          </p:nvPr>
        </p:nvSpPr>
        <p:spPr>
          <a:xfrm>
            <a:off x="457200" y="1340768"/>
            <a:ext cx="7467600" cy="5133184"/>
          </a:xfrm>
          <a:blipFill rotWithShape="1">
            <a:blip r:embed="rId2"/>
            <a:stretch>
              <a:fillRect l="-245" r="-1061"/>
            </a:stretch>
          </a:blipFill>
          <a:extLst/>
        </p:spPr>
        <p:txBody>
          <a:bodyPr/>
          <a:lstStyle/>
          <a:p>
            <a:pPr eaLnBrk="1" hangingPunct="1">
              <a:defRPr/>
            </a:pPr>
            <a:r>
              <a:rPr lang="zh-TW" altLang="en-US">
                <a:noFill/>
              </a:rPr>
              <a:t> </a:t>
            </a:r>
          </a:p>
        </p:txBody>
      </p:sp>
      <p:sp>
        <p:nvSpPr>
          <p:cNvPr id="208900"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829412E-FD79-4562-B4DE-569403966DC3}" type="slidenum">
              <a:rPr kumimoji="0" lang="zh-TW" altLang="en-US">
                <a:solidFill>
                  <a:srgbClr val="FFFFFF"/>
                </a:solidFill>
              </a:rPr>
              <a:pPr/>
              <a:t>17</a:t>
            </a:fld>
            <a:endParaRPr kumimoji="0" lang="zh-TW" altLang="en-US">
              <a:solidFill>
                <a:srgbClr val="FFFFFF"/>
              </a:solidFill>
            </a:endParaRPr>
          </a:p>
        </p:txBody>
      </p:sp>
      <p:graphicFrame>
        <p:nvGraphicFramePr>
          <p:cNvPr id="8" name="表格 7"/>
          <p:cNvGraphicFramePr>
            <a:graphicFrameLocks noGrp="1"/>
          </p:cNvGraphicFramePr>
          <p:nvPr/>
        </p:nvGraphicFramePr>
        <p:xfrm>
          <a:off x="900113" y="1628775"/>
          <a:ext cx="3384550" cy="1728788"/>
        </p:xfrm>
        <a:graphic>
          <a:graphicData uri="http://schemas.openxmlformats.org/drawingml/2006/table">
            <a:tbl>
              <a:tblPr firstRow="1" firstCol="1" bandRow="1"/>
              <a:tblGrid>
                <a:gridCol w="423069"/>
                <a:gridCol w="423069"/>
                <a:gridCol w="423069"/>
                <a:gridCol w="423069"/>
                <a:gridCol w="423069"/>
                <a:gridCol w="423069"/>
                <a:gridCol w="423069"/>
                <a:gridCol w="423069"/>
              </a:tblGrid>
              <a:tr h="217941">
                <a:tc>
                  <a:txBody>
                    <a:bodyPr/>
                    <a:lstStyle/>
                    <a:p>
                      <a:pPr algn="ctr">
                        <a:spcAft>
                          <a:spcPts val="0"/>
                        </a:spcAft>
                      </a:pPr>
                      <a:r>
                        <a:rPr lang="en-US" altLang="zh-TW" sz="1200" kern="100" dirty="0" smtClean="0">
                          <a:effectLst/>
                          <a:latin typeface="Times New Roman"/>
                          <a:ea typeface="新細明體"/>
                          <a:cs typeface="Times New Roman"/>
                        </a:rPr>
                        <a:t>103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106</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91</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82</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69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91">
                <a:tc>
                  <a:txBody>
                    <a:bodyPr/>
                    <a:lstStyle/>
                    <a:p>
                      <a:pPr algn="ctr">
                        <a:spcAft>
                          <a:spcPts val="0"/>
                        </a:spcAft>
                      </a:pPr>
                      <a:r>
                        <a:rPr lang="en-US" sz="1200" kern="100" dirty="0" smtClean="0">
                          <a:effectLst/>
                          <a:latin typeface="Times New Roman"/>
                          <a:ea typeface="新細明體"/>
                          <a:cs typeface="Times New Roman"/>
                        </a:rPr>
                        <a:t>104</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112</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96</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88</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41">
                <a:tc>
                  <a:txBody>
                    <a:bodyPr/>
                    <a:lstStyle/>
                    <a:p>
                      <a:pPr algn="ctr">
                        <a:spcAft>
                          <a:spcPts val="0"/>
                        </a:spcAft>
                      </a:pPr>
                      <a:r>
                        <a:rPr lang="en-US" altLang="zh-TW" sz="1200" kern="100" dirty="0" smtClean="0">
                          <a:effectLst/>
                          <a:latin typeface="Times New Roman"/>
                          <a:ea typeface="新細明體"/>
                          <a:cs typeface="Times New Roman"/>
                        </a:rPr>
                        <a:t>83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94</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96</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86</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88</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41">
                <a:tc>
                  <a:txBody>
                    <a:bodyPr/>
                    <a:lstStyle/>
                    <a:p>
                      <a:pPr algn="ctr">
                        <a:spcAft>
                          <a:spcPts val="0"/>
                        </a:spcAft>
                      </a:pPr>
                      <a:r>
                        <a:rPr lang="en-US" altLang="zh-TW" sz="1200" kern="100" dirty="0" smtClean="0">
                          <a:effectLst/>
                          <a:latin typeface="Times New Roman"/>
                          <a:ea typeface="新細明體"/>
                          <a:cs typeface="Times New Roman"/>
                        </a:rPr>
                        <a:t>86</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82</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91">
                <a:tc>
                  <a:txBody>
                    <a:bodyPr/>
                    <a:lstStyle/>
                    <a:p>
                      <a:pPr algn="ctr">
                        <a:spcAft>
                          <a:spcPts val="0"/>
                        </a:spcAft>
                      </a:pPr>
                      <a:r>
                        <a:rPr lang="en-US" altLang="zh-TW" sz="1200" kern="100" dirty="0" smtClean="0">
                          <a:effectLst/>
                          <a:latin typeface="Times New Roman"/>
                          <a:ea typeface="新細明體"/>
                          <a:cs typeface="Times New Roman"/>
                        </a:rPr>
                        <a:t>89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91</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101</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41">
                <a:tc>
                  <a:txBody>
                    <a:bodyPr/>
                    <a:lstStyle/>
                    <a:p>
                      <a:pPr algn="ctr">
                        <a:spcAft>
                          <a:spcPts val="0"/>
                        </a:spcAft>
                      </a:pPr>
                      <a:r>
                        <a:rPr lang="en-US" altLang="zh-TW" sz="1200" kern="100" dirty="0" smtClean="0">
                          <a:effectLst/>
                          <a:latin typeface="Times New Roman"/>
                          <a:ea typeface="新細明體"/>
                          <a:cs typeface="Times New Roman"/>
                        </a:rPr>
                        <a:t>78</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94</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91</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83</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91">
                <a:tc>
                  <a:txBody>
                    <a:bodyPr/>
                    <a:lstStyle/>
                    <a:p>
                      <a:pPr algn="ctr">
                        <a:spcAft>
                          <a:spcPts val="0"/>
                        </a:spcAft>
                      </a:pPr>
                      <a:r>
                        <a:rPr lang="en-US" altLang="zh-TW" sz="1200" kern="100" dirty="0" smtClean="0">
                          <a:effectLst/>
                          <a:latin typeface="Times New Roman"/>
                          <a:ea typeface="新細明體"/>
                          <a:cs typeface="Times New Roman"/>
                        </a:rPr>
                        <a:t>81</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79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90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86</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84</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85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75</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351">
                <a:tc>
                  <a:txBody>
                    <a:bodyPr/>
                    <a:lstStyle/>
                    <a:p>
                      <a:pPr algn="ctr">
                        <a:spcAft>
                          <a:spcPts val="0"/>
                        </a:spcAft>
                      </a:pPr>
                      <a:r>
                        <a:rPr lang="en-US" altLang="zh-TW" sz="1200" kern="100" dirty="0" smtClean="0">
                          <a:effectLst/>
                          <a:latin typeface="Times New Roman"/>
                          <a:ea typeface="新細明體"/>
                          <a:cs typeface="Times New Roman"/>
                        </a:rPr>
                        <a:t>20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20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20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20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22</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19</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Times New Roman"/>
                          <a:ea typeface="新細明體"/>
                          <a:cs typeface="Times New Roman"/>
                        </a:rPr>
                        <a:t>20</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8984" name="圖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84313"/>
            <a:ext cx="24479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156325" y="1484313"/>
            <a:ext cx="287338" cy="2889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n w="3175">
                <a:solidFill>
                  <a:prstClr val="black"/>
                </a:solidFill>
              </a:ln>
              <a:solidFill>
                <a:prstClr val="white"/>
              </a:solidFill>
            </a:endParaRPr>
          </a:p>
        </p:txBody>
      </p:sp>
      <p:cxnSp>
        <p:nvCxnSpPr>
          <p:cNvPr id="12" name="直線單箭頭接點 11"/>
          <p:cNvCxnSpPr/>
          <p:nvPr/>
        </p:nvCxnSpPr>
        <p:spPr>
          <a:xfrm flipH="1">
            <a:off x="4284663" y="1628775"/>
            <a:ext cx="1871662"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標題 1"/>
          <p:cNvSpPr>
            <a:spLocks noGrp="1"/>
          </p:cNvSpPr>
          <p:nvPr>
            <p:ph type="title"/>
          </p:nvPr>
        </p:nvSpPr>
        <p:spPr bwMode="auto">
          <a:xfrm>
            <a:off x="457200" y="260350"/>
            <a:ext cx="7467600" cy="1143000"/>
          </a:xfrm>
        </p:spPr>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The JPEG Image Format:</a:t>
            </a:r>
            <a:b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br>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Step2: Quantization</a:t>
            </a:r>
            <a:endParaRPr lang="zh-TW" altLang="en-US" b="1" cap="none" smtClean="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內容版面配置區 9"/>
          <p:cNvGraphicFramePr>
            <a:graphicFrameLocks noGrp="1"/>
          </p:cNvGraphicFramePr>
          <p:nvPr>
            <p:ph sz="quarter" idx="1"/>
          </p:nvPr>
        </p:nvGraphicFramePr>
        <p:xfrm>
          <a:off x="2509838" y="4797425"/>
          <a:ext cx="3575050" cy="1727200"/>
        </p:xfrm>
        <a:graphic>
          <a:graphicData uri="http://schemas.openxmlformats.org/drawingml/2006/table">
            <a:tbl>
              <a:tblPr firstRow="1" firstCol="1" bandRow="1"/>
              <a:tblGrid>
                <a:gridCol w="446716"/>
                <a:gridCol w="446716"/>
                <a:gridCol w="446716"/>
                <a:gridCol w="446716"/>
                <a:gridCol w="446716"/>
                <a:gridCol w="446716"/>
                <a:gridCol w="447378"/>
                <a:gridCol w="447378"/>
              </a:tblGrid>
              <a:tr h="215900">
                <a:tc>
                  <a:txBody>
                    <a:bodyPr/>
                    <a:lstStyle/>
                    <a:p>
                      <a:pPr algn="ctr">
                        <a:spcAft>
                          <a:spcPts val="0"/>
                        </a:spcAft>
                      </a:pPr>
                      <a:r>
                        <a:rPr lang="en-US" sz="1200" kern="100" dirty="0">
                          <a:effectLst/>
                          <a:latin typeface="Calibri"/>
                          <a:ea typeface="新細明體"/>
                          <a:cs typeface="Times New Roman"/>
                        </a:rPr>
                        <a:t>-22</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2</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alibri"/>
                          <a:ea typeface="新細明體"/>
                          <a:cs typeface="Times New Roman"/>
                        </a:rPr>
                        <a:t>-3</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-1</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a:effectLst/>
                          <a:latin typeface="Calibri"/>
                          <a:ea typeface="新細明體"/>
                          <a:cs typeface="Times New Roman"/>
                        </a:rPr>
                        <a:t>10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2</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-1</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alibri"/>
                          <a:ea typeface="新細明體"/>
                          <a:cs typeface="Times New Roman"/>
                        </a:rPr>
                        <a:t>0</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alibri"/>
                          <a:ea typeface="新細明體"/>
                          <a:cs typeface="Times New Roman"/>
                        </a:rPr>
                        <a:t>0</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dirty="0">
                          <a:effectLst/>
                          <a:latin typeface="Calibri"/>
                          <a:ea typeface="新細明體"/>
                          <a:cs typeface="Times New Roman"/>
                        </a:rPr>
                        <a:t>-7</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2</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a:effectLst/>
                          <a:latin typeface="Calibri"/>
                          <a:ea typeface="新細明體"/>
                          <a:cs typeface="Times New Roman"/>
                        </a:rPr>
                        <a:t>6</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1</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a:effectLst/>
                          <a:latin typeface="Calibri"/>
                          <a:ea typeface="新細明體"/>
                          <a:cs typeface="Times New Roman"/>
                        </a:rPr>
                        <a:t>-3</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a:effectLst/>
                          <a:latin typeface="Calibri"/>
                          <a:ea typeface="新細明體"/>
                          <a:cs typeface="Times New Roman"/>
                        </a:rPr>
                        <a:t>2</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a:effectLst/>
                          <a:latin typeface="Calibri"/>
                          <a:ea typeface="新細明體"/>
                          <a:cs typeface="Times New Roman"/>
                        </a:rPr>
                        <a:t>-1</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alibri"/>
                          <a:ea typeface="新細明體"/>
                          <a:cs typeface="Times New Roman"/>
                        </a:rPr>
                        <a:t>0</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alibri"/>
                          <a:ea typeface="新細明體"/>
                          <a:cs typeface="Times New Roman"/>
                        </a:rPr>
                        <a:t>0</a:t>
                      </a:r>
                      <a:endParaRPr lang="zh-TW" sz="1200" kern="10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alibri"/>
                          <a:ea typeface="新細明體"/>
                          <a:cs typeface="Times New Roman"/>
                        </a:rPr>
                        <a:t>0</a:t>
                      </a:r>
                      <a:endParaRPr lang="zh-TW" sz="1200" kern="100" dirty="0">
                        <a:effectLst/>
                        <a:latin typeface="Calibri"/>
                        <a:ea typeface="新細明體"/>
                        <a:cs typeface="Times New Roman"/>
                      </a:endParaRPr>
                    </a:p>
                  </a:txBody>
                  <a:tcPr marL="68595" marR="68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0006" name="文字方塊 5"/>
          <p:cNvSpPr txBox="1">
            <a:spLocks noChangeArrowheads="1"/>
          </p:cNvSpPr>
          <p:nvPr/>
        </p:nvSpPr>
        <p:spPr bwMode="auto">
          <a:xfrm>
            <a:off x="5438775" y="2190750"/>
            <a:ext cx="2058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solidFill>
                  <a:srgbClr val="000000"/>
                </a:solidFill>
                <a:latin typeface="Times New Roman" panose="02020603050405020304" pitchFamily="18" charset="0"/>
                <a:cs typeface="Times New Roman" panose="02020603050405020304" pitchFamily="18" charset="0"/>
              </a:rPr>
              <a:t>Quantization table</a:t>
            </a:r>
            <a:endParaRPr kumimoji="0" lang="zh-TW" altLang="en-US">
              <a:solidFill>
                <a:srgbClr val="000000"/>
              </a:solidFill>
              <a:latin typeface="Times New Roman" panose="02020603050405020304" pitchFamily="18" charset="0"/>
              <a:cs typeface="Times New Roman" panose="02020603050405020304" pitchFamily="18" charset="0"/>
            </a:endParaRPr>
          </a:p>
        </p:txBody>
      </p:sp>
      <p:sp>
        <p:nvSpPr>
          <p:cNvPr id="210007" name="投影片編號版面配置區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2D2D521-00B5-4E42-A5A1-068226746A67}" type="slidenum">
              <a:rPr kumimoji="0" lang="zh-TW" altLang="en-US">
                <a:solidFill>
                  <a:srgbClr val="FFFFFF"/>
                </a:solidFill>
              </a:rPr>
              <a:pPr/>
              <a:t>18</a:t>
            </a:fld>
            <a:endParaRPr kumimoji="0" lang="zh-TW" altLang="en-US">
              <a:solidFill>
                <a:srgbClr val="FFFFFF"/>
              </a:solidFill>
            </a:endParaRPr>
          </a:p>
        </p:txBody>
      </p:sp>
      <p:graphicFrame>
        <p:nvGraphicFramePr>
          <p:cNvPr id="11" name="表格 10"/>
          <p:cNvGraphicFramePr>
            <a:graphicFrameLocks noGrp="1"/>
          </p:cNvGraphicFramePr>
          <p:nvPr/>
        </p:nvGraphicFramePr>
        <p:xfrm>
          <a:off x="755650" y="2565400"/>
          <a:ext cx="3384550" cy="1727200"/>
        </p:xfrm>
        <a:graphic>
          <a:graphicData uri="http://schemas.openxmlformats.org/drawingml/2006/table">
            <a:tbl>
              <a:tblPr firstRow="1" firstCol="1" bandRow="1"/>
              <a:tblGrid>
                <a:gridCol w="423069"/>
                <a:gridCol w="423069"/>
                <a:gridCol w="423069"/>
                <a:gridCol w="423069"/>
                <a:gridCol w="423069"/>
                <a:gridCol w="423069"/>
                <a:gridCol w="423069"/>
                <a:gridCol w="423069"/>
              </a:tblGrid>
              <a:tr h="217741">
                <a:tc>
                  <a:txBody>
                    <a:bodyPr/>
                    <a:lstStyle/>
                    <a:p>
                      <a:pPr algn="ctr">
                        <a:spcAft>
                          <a:spcPts val="0"/>
                        </a:spcAft>
                      </a:pPr>
                      <a:r>
                        <a:rPr lang="en-US" sz="1200" kern="100" dirty="0">
                          <a:effectLst/>
                          <a:latin typeface="Times New Roman"/>
                          <a:ea typeface="新細明體"/>
                          <a:cs typeface="Times New Roman"/>
                        </a:rPr>
                        <a:t>-</a:t>
                      </a:r>
                      <a:r>
                        <a:rPr lang="en-US" sz="1200" kern="100" dirty="0" smtClean="0">
                          <a:effectLst/>
                          <a:latin typeface="Times New Roman"/>
                          <a:ea typeface="新細明體"/>
                          <a:cs typeface="Times New Roman"/>
                        </a:rPr>
                        <a:t>357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-28</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-8</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新細明體"/>
                          <a:cs typeface="Times New Roman"/>
                        </a:rPr>
                        <a:t>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97">
                <a:tc>
                  <a:txBody>
                    <a:bodyPr/>
                    <a:lstStyle/>
                    <a:p>
                      <a:pPr algn="ctr">
                        <a:spcAft>
                          <a:spcPts val="0"/>
                        </a:spcAft>
                      </a:pPr>
                      <a:r>
                        <a:rPr lang="en-US" sz="1200" kern="100">
                          <a:effectLst/>
                          <a:latin typeface="Times New Roman"/>
                          <a:ea typeface="新細明體"/>
                          <a:cs typeface="Times New Roman"/>
                        </a:rPr>
                        <a:t>121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新細明體"/>
                          <a:cs typeface="Times New Roman"/>
                        </a:rPr>
                        <a:t>-4</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1">
                <a:tc>
                  <a:txBody>
                    <a:bodyPr/>
                    <a:lstStyle/>
                    <a:p>
                      <a:pPr algn="ctr">
                        <a:spcAft>
                          <a:spcPts val="0"/>
                        </a:spcAft>
                      </a:pPr>
                      <a:r>
                        <a:rPr lang="en-US" sz="1200" kern="100">
                          <a:effectLst/>
                          <a:latin typeface="Times New Roman"/>
                          <a:ea typeface="新細明體"/>
                          <a:cs typeface="Times New Roman"/>
                        </a:rPr>
                        <a:t>-98</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1">
                <a:tc>
                  <a:txBody>
                    <a:bodyPr/>
                    <a:lstStyle/>
                    <a:p>
                      <a:pPr algn="ctr">
                        <a:spcAft>
                          <a:spcPts val="0"/>
                        </a:spcAft>
                      </a:pPr>
                      <a:r>
                        <a:rPr lang="en-US" sz="1200" kern="100">
                          <a:effectLst/>
                          <a:latin typeface="Times New Roman"/>
                          <a:ea typeface="新細明體"/>
                          <a:cs typeface="Times New Roman"/>
                        </a:rPr>
                        <a:t>79</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5</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97">
                <a:tc>
                  <a:txBody>
                    <a:bodyPr/>
                    <a:lstStyle/>
                    <a:p>
                      <a:pPr algn="ctr">
                        <a:spcAft>
                          <a:spcPts val="0"/>
                        </a:spcAft>
                      </a:pPr>
                      <a:r>
                        <a:rPr lang="en-US" sz="1200" kern="100">
                          <a:effectLst/>
                          <a:latin typeface="Times New Roman"/>
                          <a:ea typeface="新細明體"/>
                          <a:cs typeface="Times New Roman"/>
                        </a:rPr>
                        <a:t>-62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5</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8</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1">
                <a:tc>
                  <a:txBody>
                    <a:bodyPr/>
                    <a:lstStyle/>
                    <a:p>
                      <a:pPr algn="ctr">
                        <a:spcAft>
                          <a:spcPts val="0"/>
                        </a:spcAft>
                      </a:pPr>
                      <a:r>
                        <a:rPr lang="en-US" sz="1200" kern="100">
                          <a:effectLst/>
                          <a:latin typeface="Times New Roman"/>
                          <a:ea typeface="新細明體"/>
                          <a:cs typeface="Times New Roman"/>
                        </a:rPr>
                        <a:t>37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-5</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8</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97">
                <a:tc>
                  <a:txBody>
                    <a:bodyPr/>
                    <a:lstStyle/>
                    <a:p>
                      <a:pPr algn="ctr">
                        <a:spcAft>
                          <a:spcPts val="0"/>
                        </a:spcAft>
                      </a:pPr>
                      <a:r>
                        <a:rPr lang="en-US" sz="1200" kern="100">
                          <a:effectLst/>
                          <a:latin typeface="Times New Roman"/>
                          <a:ea typeface="新細明體"/>
                          <a:cs typeface="Times New Roman"/>
                        </a:rPr>
                        <a:t>-42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-3</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-7</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新細明體"/>
                          <a:cs typeface="Times New Roman"/>
                        </a:rPr>
                        <a:t>-11</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45">
                <a:tc>
                  <a:txBody>
                    <a:bodyPr/>
                    <a:lstStyle/>
                    <a:p>
                      <a:pPr algn="ctr">
                        <a:spcAft>
                          <a:spcPts val="0"/>
                        </a:spcAft>
                      </a:pPr>
                      <a:r>
                        <a:rPr lang="en-US" sz="1200" kern="100">
                          <a:effectLst/>
                          <a:latin typeface="Times New Roman"/>
                          <a:ea typeface="新細明體"/>
                          <a:cs typeface="Times New Roman"/>
                        </a:rPr>
                        <a:t>9</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4</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2</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0</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Times New Roman"/>
                          <a:ea typeface="新細明體"/>
                          <a:cs typeface="Times New Roman"/>
                        </a:rPr>
                        <a:t>-1</a:t>
                      </a:r>
                      <a:endParaRPr lang="zh-TW" sz="1200" kern="10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新細明體"/>
                          <a:cs typeface="Times New Roman"/>
                        </a:rPr>
                        <a:t>-7</a:t>
                      </a:r>
                      <a:endParaRPr lang="zh-TW" sz="1200" kern="100" dirty="0">
                        <a:effectLst/>
                        <a:latin typeface="Calibri"/>
                        <a:ea typeface="新細明體"/>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nvGraphicFramePr>
        <p:xfrm>
          <a:off x="4716463" y="2565400"/>
          <a:ext cx="3527425" cy="1727200"/>
        </p:xfrm>
        <a:graphic>
          <a:graphicData uri="http://schemas.openxmlformats.org/drawingml/2006/table">
            <a:tbl>
              <a:tblPr firstRow="1" firstCol="1" bandRow="1"/>
              <a:tblGrid>
                <a:gridCol w="440765"/>
                <a:gridCol w="440765"/>
                <a:gridCol w="440765"/>
                <a:gridCol w="440765"/>
                <a:gridCol w="440765"/>
                <a:gridCol w="440765"/>
                <a:gridCol w="441416"/>
                <a:gridCol w="441416"/>
              </a:tblGrid>
              <a:tr h="217669">
                <a:tc>
                  <a:txBody>
                    <a:bodyPr/>
                    <a:lstStyle/>
                    <a:p>
                      <a:pPr>
                        <a:spcAft>
                          <a:spcPts val="0"/>
                        </a:spcAft>
                      </a:pPr>
                      <a:r>
                        <a:rPr lang="en-US" sz="1200" kern="100" dirty="0">
                          <a:effectLst/>
                          <a:latin typeface="Times New Roman" pitchFamily="18" charset="0"/>
                          <a:ea typeface="新細明體"/>
                          <a:cs typeface="Times New Roman" pitchFamily="18" charset="0"/>
                        </a:rPr>
                        <a:t>16</a:t>
                      </a:r>
                      <a:endParaRPr lang="zh-TW" sz="1200" kern="100" dirty="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Times New Roman" pitchFamily="18" charset="0"/>
                          <a:ea typeface="新細明體"/>
                          <a:cs typeface="Times New Roman" pitchFamily="18" charset="0"/>
                        </a:rPr>
                        <a:t>11</a:t>
                      </a:r>
                      <a:endParaRPr lang="zh-TW" sz="1200" kern="100" dirty="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16</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Times New Roman" pitchFamily="18" charset="0"/>
                          <a:ea typeface="新細明體"/>
                          <a:cs typeface="Times New Roman" pitchFamily="18" charset="0"/>
                        </a:rPr>
                        <a:t>24</a:t>
                      </a:r>
                      <a:endParaRPr lang="zh-TW" sz="1200" kern="100" dirty="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40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51</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61</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2">
                <a:tc>
                  <a:txBody>
                    <a:bodyPr/>
                    <a:lstStyle/>
                    <a:p>
                      <a:pPr>
                        <a:spcAft>
                          <a:spcPts val="0"/>
                        </a:spcAft>
                      </a:pPr>
                      <a:r>
                        <a:rPr lang="en-US" sz="1200" kern="100">
                          <a:effectLst/>
                          <a:latin typeface="Times New Roman" pitchFamily="18" charset="0"/>
                          <a:ea typeface="新細明體"/>
                          <a:cs typeface="Times New Roman" pitchFamily="18" charset="0"/>
                        </a:rPr>
                        <a:t>12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19</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26</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58</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55</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669">
                <a:tc>
                  <a:txBody>
                    <a:bodyPr/>
                    <a:lstStyle/>
                    <a:p>
                      <a:pPr>
                        <a:spcAft>
                          <a:spcPts val="0"/>
                        </a:spcAft>
                      </a:pPr>
                      <a:r>
                        <a:rPr lang="en-US" sz="1200" kern="100">
                          <a:effectLst/>
                          <a:latin typeface="Times New Roman" pitchFamily="18" charset="0"/>
                          <a:ea typeface="新細明體"/>
                          <a:cs typeface="Times New Roman" pitchFamily="18" charset="0"/>
                        </a:rPr>
                        <a:t>14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13</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16</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24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40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57</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69</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56</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669">
                <a:tc>
                  <a:txBody>
                    <a:bodyPr/>
                    <a:lstStyle/>
                    <a:p>
                      <a:pPr>
                        <a:spcAft>
                          <a:spcPts val="0"/>
                        </a:spcAft>
                      </a:pPr>
                      <a:r>
                        <a:rPr lang="en-US" sz="1200" kern="100">
                          <a:effectLst/>
                          <a:latin typeface="Times New Roman" pitchFamily="18" charset="0"/>
                          <a:ea typeface="新細明體"/>
                          <a:cs typeface="Times New Roman" pitchFamily="18" charset="0"/>
                        </a:rPr>
                        <a:t>14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17</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22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29</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51</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87</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80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2">
                <a:tc>
                  <a:txBody>
                    <a:bodyPr/>
                    <a:lstStyle/>
                    <a:p>
                      <a:pPr>
                        <a:spcAft>
                          <a:spcPts val="0"/>
                        </a:spcAft>
                      </a:pPr>
                      <a:r>
                        <a:rPr lang="en-US" sz="1200" kern="100">
                          <a:effectLst/>
                          <a:latin typeface="Times New Roman" pitchFamily="18" charset="0"/>
                          <a:ea typeface="新細明體"/>
                          <a:cs typeface="Times New Roman" pitchFamily="18" charset="0"/>
                        </a:rPr>
                        <a:t>18</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22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37</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56</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68</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109</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103</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77</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669">
                <a:tc>
                  <a:txBody>
                    <a:bodyPr/>
                    <a:lstStyle/>
                    <a:p>
                      <a:pPr>
                        <a:spcAft>
                          <a:spcPts val="0"/>
                        </a:spcAft>
                      </a:pPr>
                      <a:r>
                        <a:rPr lang="en-US" sz="1200" kern="100">
                          <a:effectLst/>
                          <a:latin typeface="Times New Roman" pitchFamily="18" charset="0"/>
                          <a:ea typeface="新細明體"/>
                          <a:cs typeface="Times New Roman" pitchFamily="18" charset="0"/>
                        </a:rPr>
                        <a:t>24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35</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55</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81</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113</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92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669">
                <a:tc>
                  <a:txBody>
                    <a:bodyPr/>
                    <a:lstStyle/>
                    <a:p>
                      <a:pPr>
                        <a:spcAft>
                          <a:spcPts val="0"/>
                        </a:spcAft>
                      </a:pPr>
                      <a:r>
                        <a:rPr lang="en-US" sz="1200" kern="100">
                          <a:effectLst/>
                          <a:latin typeface="Times New Roman" pitchFamily="18" charset="0"/>
                          <a:ea typeface="新細明體"/>
                          <a:cs typeface="Times New Roman" pitchFamily="18" charset="0"/>
                        </a:rPr>
                        <a:t>49</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64</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78</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87</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Times New Roman" pitchFamily="18" charset="0"/>
                          <a:ea typeface="新細明體"/>
                          <a:cs typeface="Times New Roman" pitchFamily="18" charset="0"/>
                        </a:rPr>
                        <a:t>103</a:t>
                      </a:r>
                      <a:endParaRPr lang="zh-TW" sz="1200" kern="100" dirty="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121</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120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101</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669">
                <a:tc>
                  <a:txBody>
                    <a:bodyPr/>
                    <a:lstStyle/>
                    <a:p>
                      <a:pPr>
                        <a:spcAft>
                          <a:spcPts val="0"/>
                        </a:spcAft>
                      </a:pPr>
                      <a:r>
                        <a:rPr lang="en-US" sz="1200" kern="100">
                          <a:effectLst/>
                          <a:latin typeface="Times New Roman" pitchFamily="18" charset="0"/>
                          <a:ea typeface="新細明體"/>
                          <a:cs typeface="Times New Roman" pitchFamily="18" charset="0"/>
                        </a:rPr>
                        <a:t>72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92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95</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Times New Roman" pitchFamily="18" charset="0"/>
                          <a:ea typeface="新細明體"/>
                          <a:cs typeface="Times New Roman" pitchFamily="18" charset="0"/>
                        </a:rPr>
                        <a:t>98</a:t>
                      </a:r>
                      <a:endParaRPr lang="zh-TW" sz="1200" kern="100" dirty="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112</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100</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Times New Roman" pitchFamily="18" charset="0"/>
                          <a:ea typeface="新細明體"/>
                          <a:cs typeface="Times New Roman" pitchFamily="18" charset="0"/>
                        </a:rPr>
                        <a:t>103</a:t>
                      </a:r>
                      <a:endParaRPr lang="zh-TW" sz="1200" kern="10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Times New Roman" pitchFamily="18" charset="0"/>
                          <a:ea typeface="新細明體"/>
                          <a:cs typeface="Times New Roman" pitchFamily="18" charset="0"/>
                        </a:rPr>
                        <a:t>99</a:t>
                      </a:r>
                      <a:endParaRPr lang="zh-TW" sz="1200" kern="100" dirty="0">
                        <a:effectLst/>
                        <a:latin typeface="Times New Roman" pitchFamily="18" charset="0"/>
                        <a:ea typeface="新細明體"/>
                        <a:cs typeface="Times New Roman" pitchFamily="18" charset="0"/>
                      </a:endParaRPr>
                    </a:p>
                  </a:txBody>
                  <a:tcPr marL="68561" marR="68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0174" name="文字方塊 13"/>
          <p:cNvSpPr txBox="1">
            <a:spLocks noChangeArrowheads="1"/>
          </p:cNvSpPr>
          <p:nvPr/>
        </p:nvSpPr>
        <p:spPr bwMode="auto">
          <a:xfrm>
            <a:off x="1504950" y="2201863"/>
            <a:ext cx="2058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solidFill>
                  <a:srgbClr val="000000"/>
                </a:solidFill>
                <a:latin typeface="Times New Roman" panose="02020603050405020304" pitchFamily="18" charset="0"/>
                <a:cs typeface="Times New Roman" panose="02020603050405020304" pitchFamily="18" charset="0"/>
              </a:rPr>
              <a:t>DCT coefficients</a:t>
            </a:r>
            <a:endParaRPr kumimoji="0" lang="zh-TW" altLang="en-US">
              <a:solidFill>
                <a:srgbClr val="000000"/>
              </a:solidFill>
              <a:latin typeface="Times New Roman" panose="02020603050405020304" pitchFamily="18" charset="0"/>
              <a:cs typeface="Times New Roman" panose="02020603050405020304" pitchFamily="18" charset="0"/>
            </a:endParaRPr>
          </a:p>
        </p:txBody>
      </p:sp>
      <p:sp>
        <p:nvSpPr>
          <p:cNvPr id="210175" name="文字方塊 14"/>
          <p:cNvSpPr txBox="1">
            <a:spLocks noChangeArrowheads="1"/>
          </p:cNvSpPr>
          <p:nvPr/>
        </p:nvSpPr>
        <p:spPr bwMode="auto">
          <a:xfrm>
            <a:off x="2843213" y="443706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solidFill>
                  <a:srgbClr val="000000"/>
                </a:solidFill>
                <a:latin typeface="Times New Roman" panose="02020603050405020304" pitchFamily="18" charset="0"/>
                <a:cs typeface="Times New Roman" panose="02020603050405020304" pitchFamily="18" charset="0"/>
              </a:rPr>
              <a:t>Quantized DCT coefficients</a:t>
            </a:r>
            <a:endParaRPr kumimoji="0" lang="zh-TW" altLang="en-US">
              <a:solidFill>
                <a:srgbClr val="000000"/>
              </a:solidFill>
              <a:latin typeface="Times New Roman" panose="02020603050405020304" pitchFamily="18" charset="0"/>
              <a:cs typeface="Times New Roman" panose="02020603050405020304" pitchFamily="18" charset="0"/>
            </a:endParaRPr>
          </a:p>
        </p:txBody>
      </p:sp>
      <p:sp>
        <p:nvSpPr>
          <p:cNvPr id="18" name="弧形向右箭號 17"/>
          <p:cNvSpPr/>
          <p:nvPr/>
        </p:nvSpPr>
        <p:spPr>
          <a:xfrm rot="-780000">
            <a:off x="2024063" y="4362450"/>
            <a:ext cx="360362" cy="8699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black"/>
              </a:solidFill>
            </a:endParaRPr>
          </a:p>
        </p:txBody>
      </p:sp>
      <p:pic>
        <p:nvPicPr>
          <p:cNvPr id="210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1412875"/>
            <a:ext cx="5761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標題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The JPEG Image Format:</a:t>
            </a:r>
            <a:b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br>
            <a:r>
              <a:rPr lang="en-US" altLang="zh-TW" b="1" cap="none" smtClean="0">
                <a:latin typeface="Times New Roman" panose="02020603050405020304" pitchFamily="18" charset="0"/>
                <a:ea typeface="Tahoma" panose="020B0604030504040204" pitchFamily="34" charset="0"/>
                <a:cs typeface="Times New Roman" panose="02020603050405020304" pitchFamily="18" charset="0"/>
              </a:rPr>
              <a:t>Step3: Entropy coding</a:t>
            </a:r>
            <a:endParaRPr lang="zh-TW" altLang="en-US" b="1" cap="none" smtClean="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10947" name="內容版面配置區 31"/>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4213" y="1773238"/>
            <a:ext cx="7467600" cy="2070100"/>
          </a:xfrm>
        </p:spPr>
      </p:pic>
      <p:cxnSp>
        <p:nvCxnSpPr>
          <p:cNvPr id="38" name="直線單箭頭接點 37"/>
          <p:cNvCxnSpPr/>
          <p:nvPr/>
        </p:nvCxnSpPr>
        <p:spPr>
          <a:xfrm flipH="1">
            <a:off x="2700338" y="3789363"/>
            <a:ext cx="287337"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0949" name="投影片編號版面配置區 3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1EACF10-1417-4C8E-8383-71398AEA5825}" type="slidenum">
              <a:rPr kumimoji="0" lang="zh-TW" altLang="en-US">
                <a:solidFill>
                  <a:srgbClr val="FFFFFF"/>
                </a:solidFill>
              </a:rPr>
              <a:pPr/>
              <a:t>19</a:t>
            </a:fld>
            <a:endParaRPr kumimoji="0" lang="zh-TW" altLang="en-US">
              <a:solidFill>
                <a:srgbClr val="FFFFFF"/>
              </a:solidFill>
            </a:endParaRPr>
          </a:p>
        </p:txBody>
      </p:sp>
      <p:sp>
        <p:nvSpPr>
          <p:cNvPr id="210950" name="文字方塊 39"/>
          <p:cNvSpPr txBox="1">
            <a:spLocks noChangeArrowheads="1"/>
          </p:cNvSpPr>
          <p:nvPr/>
        </p:nvSpPr>
        <p:spPr bwMode="auto">
          <a:xfrm>
            <a:off x="1619250" y="1908175"/>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DC</a:t>
            </a:r>
            <a:endParaRPr kumimoji="0" lang="zh-TW" altLang="en-US">
              <a:solidFill>
                <a:srgbClr val="000000"/>
              </a:solidFill>
              <a:latin typeface="Century Schoolbook" panose="02040604050505020304" pitchFamily="18" charset="0"/>
            </a:endParaRPr>
          </a:p>
        </p:txBody>
      </p:sp>
      <p:sp>
        <p:nvSpPr>
          <p:cNvPr id="210951" name="文字方塊 40"/>
          <p:cNvSpPr txBox="1">
            <a:spLocks noChangeArrowheads="1"/>
          </p:cNvSpPr>
          <p:nvPr/>
        </p:nvSpPr>
        <p:spPr bwMode="auto">
          <a:xfrm>
            <a:off x="1619250" y="3409950"/>
            <a:ext cx="79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AC</a:t>
            </a:r>
            <a:endParaRPr kumimoji="0" lang="zh-TW" altLang="en-US">
              <a:solidFill>
                <a:srgbClr val="000000"/>
              </a:solidFill>
              <a:latin typeface="Century Schoolbook" panose="02040604050505020304" pitchFamily="18" charset="0"/>
            </a:endParaRPr>
          </a:p>
        </p:txBody>
      </p:sp>
      <p:pic>
        <p:nvPicPr>
          <p:cNvPr id="210952"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146550"/>
            <a:ext cx="288131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a:spLocks noGrp="1"/>
          </p:cNvSpPr>
          <p:nvPr>
            <p:ph type="title"/>
          </p:nvPr>
        </p:nvSpPr>
        <p:spPr/>
        <p:txBody>
          <a:bodyPr/>
          <a:lstStyle/>
          <a:p>
            <a:r>
              <a:rPr lang="en-US" altLang="zh-TW" smtClean="0">
                <a:solidFill>
                  <a:srgbClr val="3333FF"/>
                </a:solidFill>
              </a:rPr>
              <a:t>Outline</a:t>
            </a:r>
            <a:endParaRPr lang="zh-TW" altLang="en-US" smtClean="0">
              <a:solidFill>
                <a:srgbClr val="3333FF"/>
              </a:solidFill>
            </a:endParaRPr>
          </a:p>
        </p:txBody>
      </p:sp>
      <p:sp>
        <p:nvSpPr>
          <p:cNvPr id="3" name="內容版面配置區 2"/>
          <p:cNvSpPr>
            <a:spLocks noGrp="1"/>
          </p:cNvSpPr>
          <p:nvPr>
            <p:ph idx="1"/>
          </p:nvPr>
        </p:nvSpPr>
        <p:spPr/>
        <p:txBody>
          <a:bodyPr/>
          <a:lstStyle/>
          <a:p>
            <a:pPr>
              <a:defRPr/>
            </a:pPr>
            <a:r>
              <a:rPr lang="en-US" altLang="zh-TW" sz="2400" dirty="0" smtClean="0">
                <a:solidFill>
                  <a:srgbClr val="3333FF"/>
                </a:solidFill>
              </a:rPr>
              <a:t>Image representation and display</a:t>
            </a:r>
          </a:p>
          <a:p>
            <a:pPr>
              <a:defRPr/>
            </a:pPr>
            <a:r>
              <a:rPr lang="en-US" altLang="zh-TW" sz="2400" dirty="0">
                <a:solidFill>
                  <a:srgbClr val="3333FF"/>
                </a:solidFill>
              </a:rPr>
              <a:t>r</a:t>
            </a:r>
            <a:r>
              <a:rPr lang="en-US" altLang="zh-TW" sz="2400" dirty="0" smtClean="0">
                <a:solidFill>
                  <a:srgbClr val="3333FF"/>
                </a:solidFill>
              </a:rPr>
              <a:t>aw, jpeg, tiff, </a:t>
            </a:r>
            <a:r>
              <a:rPr lang="en-US" altLang="zh-TW" sz="2400" dirty="0" smtClean="0">
                <a:solidFill>
                  <a:srgbClr val="008000"/>
                </a:solidFill>
              </a:rPr>
              <a:t>gif, bmp, </a:t>
            </a:r>
            <a:r>
              <a:rPr lang="en-US" altLang="zh-TW" sz="2400" dirty="0" err="1" smtClean="0">
                <a:solidFill>
                  <a:srgbClr val="008000"/>
                </a:solidFill>
              </a:rPr>
              <a:t>png</a:t>
            </a:r>
            <a:r>
              <a:rPr lang="en-US" altLang="zh-TW" sz="2400" dirty="0" smtClean="0">
                <a:solidFill>
                  <a:srgbClr val="008000"/>
                </a:solidFill>
              </a:rPr>
              <a:t>, </a:t>
            </a:r>
            <a:r>
              <a:rPr lang="en-US" altLang="zh-TW" sz="2400" dirty="0" err="1" smtClean="0">
                <a:solidFill>
                  <a:srgbClr val="008000"/>
                </a:solidFill>
              </a:rPr>
              <a:t>jfif</a:t>
            </a:r>
            <a:r>
              <a:rPr lang="en-US" altLang="zh-TW" sz="2400" dirty="0" smtClean="0">
                <a:solidFill>
                  <a:srgbClr val="008000"/>
                </a:solidFill>
              </a:rPr>
              <a:t>, j2p, etc.</a:t>
            </a:r>
          </a:p>
          <a:p>
            <a:pPr>
              <a:defRPr/>
            </a:pPr>
            <a:r>
              <a:rPr lang="en-US" altLang="zh-TW" sz="2400" dirty="0" smtClean="0">
                <a:solidFill>
                  <a:srgbClr val="3333FF"/>
                </a:solidFill>
              </a:rPr>
              <a:t>DCT-(JPEG Image)-Based Steganography</a:t>
            </a:r>
          </a:p>
          <a:p>
            <a:pPr>
              <a:defRPr/>
            </a:pPr>
            <a:r>
              <a:rPr lang="en-US" altLang="zh-TW" sz="2400" dirty="0" smtClean="0">
                <a:solidFill>
                  <a:srgbClr val="3333FF"/>
                </a:solidFill>
              </a:rPr>
              <a:t>RGB-(Tiff Image)-Based Steganography</a:t>
            </a:r>
          </a:p>
          <a:p>
            <a:pPr>
              <a:defRPr/>
            </a:pPr>
            <a:r>
              <a:rPr lang="en-US" altLang="zh-TW" sz="2400" dirty="0" smtClean="0">
                <a:solidFill>
                  <a:srgbClr val="3333FF"/>
                </a:solidFill>
              </a:rPr>
              <a:t>Cover image selection: </a:t>
            </a:r>
            <a:r>
              <a:rPr lang="en-US" altLang="zh-TW" sz="2400" dirty="0" smtClean="0">
                <a:solidFill>
                  <a:srgbClr val="008000"/>
                </a:solidFill>
              </a:rPr>
              <a:t>Natural</a:t>
            </a:r>
            <a:r>
              <a:rPr lang="en-US" altLang="zh-TW" sz="2400" dirty="0" smtClean="0">
                <a:solidFill>
                  <a:srgbClr val="3333FF"/>
                </a:solidFill>
              </a:rPr>
              <a:t> vs. </a:t>
            </a:r>
            <a:r>
              <a:rPr lang="en-US" altLang="zh-TW" sz="2400" dirty="0" smtClean="0">
                <a:solidFill>
                  <a:srgbClr val="C00000"/>
                </a:solidFill>
              </a:rPr>
              <a:t>Artificial</a:t>
            </a:r>
            <a:r>
              <a:rPr lang="en-US" altLang="zh-TW" sz="2400" dirty="0" smtClean="0">
                <a:solidFill>
                  <a:srgbClr val="3333FF"/>
                </a:solidFill>
              </a:rPr>
              <a:t> Images</a:t>
            </a:r>
          </a:p>
          <a:p>
            <a:pPr marL="0" indent="0">
              <a:buFontTx/>
              <a:buNone/>
              <a:defRPr/>
            </a:pPr>
            <a:r>
              <a:rPr lang="en-US" altLang="zh-TW" sz="2400" dirty="0">
                <a:solidFill>
                  <a:srgbClr val="3333FF"/>
                </a:solidFill>
              </a:rPr>
              <a:t> </a:t>
            </a:r>
            <a:r>
              <a:rPr lang="en-US" altLang="zh-TW" sz="2400" dirty="0" smtClean="0">
                <a:solidFill>
                  <a:srgbClr val="3333FF"/>
                </a:solidFill>
              </a:rPr>
              <a:t>   (a) MRF-synthesized images</a:t>
            </a:r>
          </a:p>
          <a:p>
            <a:pPr marL="0" indent="0">
              <a:buFontTx/>
              <a:buNone/>
              <a:defRPr/>
            </a:pPr>
            <a:r>
              <a:rPr lang="en-US" altLang="zh-TW" sz="2400" dirty="0">
                <a:solidFill>
                  <a:srgbClr val="3333FF"/>
                </a:solidFill>
              </a:rPr>
              <a:t> </a:t>
            </a:r>
            <a:r>
              <a:rPr lang="en-US" altLang="zh-TW" sz="2400" dirty="0" smtClean="0">
                <a:solidFill>
                  <a:srgbClr val="3333FF"/>
                </a:solidFill>
              </a:rPr>
              <a:t>   (b) (artificial or natural) Microarray images</a:t>
            </a:r>
          </a:p>
          <a:p>
            <a:pPr>
              <a:defRPr/>
            </a:pPr>
            <a:r>
              <a:rPr lang="en-US" altLang="zh-TW" sz="2400" dirty="0" smtClean="0">
                <a:solidFill>
                  <a:srgbClr val="3333FF"/>
                </a:solidFill>
              </a:rPr>
              <a:t>Experimental Results</a:t>
            </a:r>
          </a:p>
          <a:p>
            <a:pPr>
              <a:defRPr/>
            </a:pPr>
            <a:r>
              <a:rPr lang="en-US" altLang="zh-TW" sz="2400" dirty="0">
                <a:solidFill>
                  <a:srgbClr val="3333FF"/>
                </a:solidFill>
              </a:rPr>
              <a:t>Encryption and </a:t>
            </a:r>
            <a:r>
              <a:rPr lang="en-US" altLang="zh-TW" sz="2400" dirty="0" smtClean="0">
                <a:solidFill>
                  <a:srgbClr val="3333FF"/>
                </a:solidFill>
              </a:rPr>
              <a:t>Decryption</a:t>
            </a:r>
          </a:p>
          <a:p>
            <a:pPr>
              <a:defRPr/>
            </a:pPr>
            <a:r>
              <a:rPr lang="en-US" altLang="zh-TW" sz="2400" dirty="0" smtClean="0">
                <a:solidFill>
                  <a:srgbClr val="3333FF"/>
                </a:solidFill>
              </a:rPr>
              <a:t>Image sharing and recovering</a:t>
            </a:r>
          </a:p>
          <a:p>
            <a:pPr>
              <a:defRPr/>
            </a:pPr>
            <a:endParaRPr lang="en-US" altLang="zh-TW" dirty="0" smtClean="0">
              <a:solidFill>
                <a:srgbClr val="3333FF"/>
              </a:solidFill>
            </a:endParaRPr>
          </a:p>
          <a:p>
            <a:pPr marL="0" indent="0">
              <a:buFontTx/>
              <a:buNone/>
              <a:defRPr/>
            </a:pPr>
            <a:endParaRPr lang="en-US" altLang="zh-TW" dirty="0" smtClean="0">
              <a:solidFill>
                <a:srgbClr val="3333FF"/>
              </a:solidFill>
            </a:endParaRPr>
          </a:p>
          <a:p>
            <a:pPr marL="0" indent="0">
              <a:buFontTx/>
              <a:buNone/>
              <a:defRPr/>
            </a:pPr>
            <a:endParaRPr lang="en-US" altLang="zh-TW" dirty="0" smtClean="0">
              <a:solidFill>
                <a:srgbClr val="3333FF"/>
              </a:solidFill>
            </a:endParaRPr>
          </a:p>
        </p:txBody>
      </p:sp>
      <p:sp>
        <p:nvSpPr>
          <p:cNvPr id="192516"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C3F6DBF-BBA6-4868-8E6D-283B7B133CDB}" type="slidenum">
              <a:rPr lang="en-US" altLang="zh-TW" sz="1400"/>
              <a:pPr>
                <a:spcBef>
                  <a:spcPct val="0"/>
                </a:spcBef>
                <a:buFontTx/>
                <a:buNone/>
              </a:pPr>
              <a:t>2</a:t>
            </a:fld>
            <a:endParaRPr lang="en-US" altLang="zh-TW"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標題 1"/>
          <p:cNvSpPr>
            <a:spLocks noGrp="1"/>
          </p:cNvSpPr>
          <p:nvPr>
            <p:ph type="title"/>
          </p:nvPr>
        </p:nvSpPr>
        <p:spPr bwMode="auto">
          <a:xfrm>
            <a:off x="457200" y="274638"/>
            <a:ext cx="7643813" cy="1143000"/>
          </a:xfrm>
        </p:spPr>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cs typeface="Times New Roman" panose="02020603050405020304" pitchFamily="18" charset="0"/>
              </a:rPr>
              <a:t>Some DCT-Based Steganographic Algorithms</a:t>
            </a:r>
            <a:endParaRPr lang="zh-TW" altLang="en-US" cap="none" smtClean="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
          </p:nvPr>
        </p:nvSpPr>
        <p:spPr>
          <a:xfrm>
            <a:off x="457200" y="1600200"/>
            <a:ext cx="7467600" cy="4873625"/>
          </a:xfrm>
        </p:spPr>
        <p:txBody>
          <a:bodyPr>
            <a:normAutofit/>
          </a:bodyPr>
          <a:lstStyle/>
          <a:p>
            <a:pPr marL="457200" indent="-457200" algn="just" eaLnBrk="1" fontAlgn="auto" hangingPunct="1">
              <a:spcAft>
                <a:spcPts val="0"/>
              </a:spcAft>
              <a:buFont typeface="+mj-lt"/>
              <a:buAutoNum type="arabicPeriod"/>
              <a:defRPr/>
            </a:pPr>
            <a:r>
              <a:rPr lang="en-US" altLang="zh-TW" dirty="0" smtClean="0">
                <a:latin typeface="Times New Roman" pitchFamily="18" charset="0"/>
                <a:cs typeface="Times New Roman" pitchFamily="18" charset="0"/>
              </a:rPr>
              <a:t>J-</a:t>
            </a:r>
            <a:r>
              <a:rPr lang="en-US" altLang="zh-TW" dirty="0" err="1" smtClean="0">
                <a:latin typeface="Times New Roman" pitchFamily="18" charset="0"/>
                <a:cs typeface="Times New Roman" pitchFamily="18" charset="0"/>
              </a:rPr>
              <a:t>Steg</a:t>
            </a:r>
            <a:endParaRPr lang="en-US" altLang="zh-TW" dirty="0" smtClean="0">
              <a:latin typeface="Times New Roman" pitchFamily="18" charset="0"/>
              <a:cs typeface="Times New Roman" pitchFamily="18" charset="0"/>
            </a:endParaRPr>
          </a:p>
          <a:p>
            <a:pPr marL="457200" indent="-457200" algn="just" eaLnBrk="1" fontAlgn="auto" hangingPunct="1">
              <a:spcAft>
                <a:spcPts val="0"/>
              </a:spcAft>
              <a:buFont typeface="+mj-lt"/>
              <a:buAutoNum type="arabicPeriod"/>
              <a:defRPr/>
            </a:pPr>
            <a:r>
              <a:rPr lang="en-US" altLang="zh-TW" dirty="0" err="1" smtClean="0">
                <a:latin typeface="Times New Roman" pitchFamily="18" charset="0"/>
                <a:cs typeface="Times New Roman" pitchFamily="18" charset="0"/>
              </a:rPr>
              <a:t>JPhide</a:t>
            </a:r>
            <a:endParaRPr lang="en-US" altLang="zh-TW" dirty="0" smtClean="0">
              <a:latin typeface="Times New Roman" pitchFamily="18" charset="0"/>
              <a:cs typeface="Times New Roman" pitchFamily="18" charset="0"/>
            </a:endParaRPr>
          </a:p>
          <a:p>
            <a:pPr marL="457200" indent="-457200" algn="just" eaLnBrk="1" fontAlgn="auto" hangingPunct="1">
              <a:spcAft>
                <a:spcPts val="0"/>
              </a:spcAft>
              <a:buFont typeface="+mj-lt"/>
              <a:buAutoNum type="arabicPeriod"/>
              <a:defRPr/>
            </a:pPr>
            <a:r>
              <a:rPr lang="en-US" altLang="zh-TW" dirty="0" err="1">
                <a:latin typeface="Times New Roman" pitchFamily="18" charset="0"/>
                <a:cs typeface="Times New Roman" pitchFamily="18" charset="0"/>
              </a:rPr>
              <a:t>OutGuess</a:t>
            </a:r>
            <a:endParaRPr lang="en-US" altLang="zh-TW" dirty="0">
              <a:latin typeface="Times New Roman" pitchFamily="18" charset="0"/>
              <a:cs typeface="Times New Roman" pitchFamily="18" charset="0"/>
            </a:endParaRPr>
          </a:p>
          <a:p>
            <a:pPr marL="457200" indent="-457200" algn="just" eaLnBrk="1" fontAlgn="auto" hangingPunct="1">
              <a:spcAft>
                <a:spcPts val="0"/>
              </a:spcAft>
              <a:buFont typeface="+mj-lt"/>
              <a:buAutoNum type="arabicPeriod"/>
              <a:defRPr/>
            </a:pPr>
            <a:r>
              <a:rPr lang="en-US" altLang="zh-TW" dirty="0" smtClean="0">
                <a:latin typeface="Times New Roman" pitchFamily="18" charset="0"/>
                <a:cs typeface="Times New Roman" pitchFamily="18" charset="0"/>
              </a:rPr>
              <a:t>F5</a:t>
            </a:r>
          </a:p>
          <a:p>
            <a:pPr marL="274320" indent="-274320" algn="just" eaLnBrk="1" fontAlgn="auto" hangingPunct="1">
              <a:spcAft>
                <a:spcPts val="0"/>
              </a:spcAft>
              <a:buFont typeface="Wingdings"/>
              <a:buChar char=""/>
              <a:defRPr/>
            </a:pPr>
            <a:endParaRPr lang="en-US" altLang="zh-TW" dirty="0" smtClean="0">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zh-TW" altLang="en-US" dirty="0">
              <a:latin typeface="Times New Roman" pitchFamily="18" charset="0"/>
              <a:cs typeface="Times New Roman" pitchFamily="18" charset="0"/>
            </a:endParaRPr>
          </a:p>
        </p:txBody>
      </p:sp>
      <p:sp>
        <p:nvSpPr>
          <p:cNvPr id="211972"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92FD5A3-0ED1-4E32-806E-7DBA6DD736FF}" type="slidenum">
              <a:rPr kumimoji="0" lang="zh-TW" altLang="en-US">
                <a:solidFill>
                  <a:srgbClr val="FFFFFF"/>
                </a:solidFill>
              </a:rPr>
              <a:pPr/>
              <a:t>20</a:t>
            </a:fld>
            <a:endParaRPr kumimoji="0" lang="zh-TW" altLang="en-US">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a:spLocks noGrp="1"/>
          </p:cNvSpPr>
          <p:nvPr>
            <p:ph type="title"/>
          </p:nvPr>
        </p:nvSpPr>
        <p:spPr bwMode="auto">
          <a:xfrm>
            <a:off x="457200" y="274638"/>
            <a:ext cx="8291513" cy="1143000"/>
          </a:xfrm>
        </p:spPr>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cs typeface="Times New Roman" panose="02020603050405020304" pitchFamily="18" charset="0"/>
              </a:rPr>
              <a:t>Properties of good jpeg steganographic Algorithms </a:t>
            </a:r>
            <a:endParaRPr lang="zh-TW" altLang="en-US" b="1" cap="none" smtClean="0">
              <a:latin typeface="Times New Roman" panose="02020603050405020304" pitchFamily="18" charset="0"/>
              <a:cs typeface="Times New Roman" panose="02020603050405020304" pitchFamily="18" charset="0"/>
            </a:endParaRPr>
          </a:p>
        </p:txBody>
      </p:sp>
      <p:sp>
        <p:nvSpPr>
          <p:cNvPr id="214019" name="內容版面配置區 2"/>
          <p:cNvSpPr>
            <a:spLocks noGrp="1"/>
          </p:cNvSpPr>
          <p:nvPr>
            <p:ph sz="quarter" idx="1"/>
          </p:nvPr>
        </p:nvSpPr>
        <p:spPr>
          <a:xfrm>
            <a:off x="457200" y="1600200"/>
            <a:ext cx="7467600" cy="4873625"/>
          </a:xfrm>
        </p:spPr>
        <p:txBody>
          <a:bodyPr/>
          <a:lstStyle/>
          <a:p>
            <a:pPr eaLnBrk="1" hangingPunct="1"/>
            <a:r>
              <a:rPr lang="en-US" altLang="zh-TW" smtClean="0">
                <a:latin typeface="Times New Roman" panose="02020603050405020304" pitchFamily="18" charset="0"/>
                <a:cs typeface="Times New Roman" panose="02020603050405020304" pitchFamily="18" charset="0"/>
              </a:rPr>
              <a:t>sufficient capacity</a:t>
            </a:r>
          </a:p>
          <a:p>
            <a:pPr eaLnBrk="1" hangingPunct="1"/>
            <a:r>
              <a:rPr lang="en-US" altLang="zh-TW" smtClean="0">
                <a:latin typeface="Times New Roman" panose="02020603050405020304" pitchFamily="18" charset="0"/>
                <a:cs typeface="Times New Roman" panose="02020603050405020304" pitchFamily="18" charset="0"/>
              </a:rPr>
              <a:t>good imperceptibility</a:t>
            </a:r>
          </a:p>
          <a:p>
            <a:pPr eaLnBrk="1" hangingPunct="1"/>
            <a:r>
              <a:rPr lang="en-US" altLang="zh-TW" smtClean="0">
                <a:latin typeface="Times New Roman" panose="02020603050405020304" pitchFamily="18" charset="0"/>
                <a:cs typeface="Times New Roman" panose="02020603050405020304" pitchFamily="18" charset="0"/>
              </a:rPr>
              <a:t>qDCT histogram preserving</a:t>
            </a:r>
            <a:endParaRPr lang="zh-TW" altLang="en-US" smtClean="0">
              <a:latin typeface="Times New Roman" panose="02020603050405020304" pitchFamily="18" charset="0"/>
              <a:cs typeface="Times New Roman" panose="02020603050405020304" pitchFamily="18" charset="0"/>
            </a:endParaRPr>
          </a:p>
        </p:txBody>
      </p:sp>
      <p:sp>
        <p:nvSpPr>
          <p:cNvPr id="214020"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9BC7F5B-4986-44C6-9211-4A430949D788}" type="slidenum">
              <a:rPr kumimoji="0" lang="zh-TW" altLang="en-US">
                <a:solidFill>
                  <a:srgbClr val="FFFFFF"/>
                </a:solidFill>
              </a:rPr>
              <a:pPr/>
              <a:t>21</a:t>
            </a:fld>
            <a:endParaRPr kumimoji="0" lang="zh-TW" altLang="en-US">
              <a:solidFill>
                <a:srgbClr val="FFFFFF"/>
              </a:solidFill>
            </a:endParaRPr>
          </a:p>
        </p:txBody>
      </p:sp>
      <p:graphicFrame>
        <p:nvGraphicFramePr>
          <p:cNvPr id="214021" name="圖表 5"/>
          <p:cNvGraphicFramePr>
            <a:graphicFrameLocks/>
          </p:cNvGraphicFramePr>
          <p:nvPr/>
        </p:nvGraphicFramePr>
        <p:xfrm>
          <a:off x="4305300" y="3459163"/>
          <a:ext cx="2979738" cy="2613025"/>
        </p:xfrm>
        <a:graphic>
          <a:graphicData uri="http://schemas.openxmlformats.org/presentationml/2006/ole">
            <mc:AlternateContent xmlns:mc="http://schemas.openxmlformats.org/markup-compatibility/2006">
              <mc:Choice xmlns:v="urn:schemas-microsoft-com:vml" Requires="v">
                <p:oleObj spid="_x0000_s214027" r:id="rId4" imgW="2981202" imgH="2615411" progId="Excel.Chart.8">
                  <p:embed/>
                </p:oleObj>
              </mc:Choice>
              <mc:Fallback>
                <p:oleObj r:id="rId4" imgW="2981202" imgH="2615411" progId="Excel.Chart.8">
                  <p:embed/>
                  <p:pic>
                    <p:nvPicPr>
                      <p:cNvPr id="0" name="圖表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3459163"/>
                        <a:ext cx="297973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矩形 6"/>
          <p:cNvSpPr/>
          <p:nvPr/>
        </p:nvSpPr>
        <p:spPr>
          <a:xfrm>
            <a:off x="4643438" y="6021388"/>
            <a:ext cx="2774950" cy="44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sz="1200" dirty="0">
                <a:solidFill>
                  <a:srgbClr val="000000"/>
                </a:solidFill>
                <a:latin typeface="Times New Roman" pitchFamily="18" charset="0"/>
                <a:ea typeface="新細明體"/>
                <a:cs typeface="Times New Roman" pitchFamily="18" charset="0"/>
              </a:rPr>
              <a:t>Value of the </a:t>
            </a:r>
            <a:r>
              <a:rPr kumimoji="0" lang="en-US" sz="1200" dirty="0" err="1">
                <a:solidFill>
                  <a:srgbClr val="000000"/>
                </a:solidFill>
                <a:latin typeface="Times New Roman" pitchFamily="18" charset="0"/>
                <a:ea typeface="新細明體"/>
                <a:cs typeface="Times New Roman" pitchFamily="18" charset="0"/>
              </a:rPr>
              <a:t>qDCT</a:t>
            </a:r>
            <a:r>
              <a:rPr kumimoji="0" lang="en-US" sz="1200" dirty="0">
                <a:solidFill>
                  <a:srgbClr val="000000"/>
                </a:solidFill>
                <a:latin typeface="Times New Roman" pitchFamily="18" charset="0"/>
                <a:ea typeface="新細明體"/>
                <a:cs typeface="Times New Roman" pitchFamily="18" charset="0"/>
              </a:rPr>
              <a:t> coefficient at (2.1)</a:t>
            </a:r>
            <a:endParaRPr kumimoji="0" lang="zh-TW" altLang="en-US" sz="1200" dirty="0">
              <a:solidFill>
                <a:prstClr val="white"/>
              </a:solidFill>
              <a:latin typeface="Times New Roman" pitchFamily="18" charset="0"/>
              <a:cs typeface="Times New Roman" pitchFamily="18" charset="0"/>
            </a:endParaRPr>
          </a:p>
        </p:txBody>
      </p:sp>
      <p:pic>
        <p:nvPicPr>
          <p:cNvPr id="214023" name="圖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5050" y="1773238"/>
            <a:ext cx="25177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4" name="Picture 3"/>
          <p:cNvPicPr>
            <a:picLocks noChangeAspect="1" noChangeArrowheads="1"/>
          </p:cNvPicPr>
          <p:nvPr/>
        </p:nvPicPr>
        <p:blipFill>
          <a:blip r:embed="rId7">
            <a:extLst>
              <a:ext uri="{28A0092B-C50C-407E-A947-70E740481C1C}">
                <a14:useLocalDpi xmlns:a14="http://schemas.microsoft.com/office/drawing/2010/main" val="0"/>
              </a:ext>
            </a:extLst>
          </a:blip>
          <a:srcRect l="35275" t="21864" r="19157" b="41998"/>
          <a:stretch>
            <a:fillRect/>
          </a:stretch>
        </p:blipFill>
        <p:spPr bwMode="auto">
          <a:xfrm>
            <a:off x="363538" y="3357563"/>
            <a:ext cx="41370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25" name="文字方塊 11"/>
          <p:cNvSpPr txBox="1">
            <a:spLocks noChangeArrowheads="1"/>
          </p:cNvSpPr>
          <p:nvPr/>
        </p:nvSpPr>
        <p:spPr bwMode="auto">
          <a:xfrm>
            <a:off x="4500563" y="3033713"/>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AutoNum type="circleNumWdWhitePlain" startAt="2"/>
            </a:pPr>
            <a:r>
              <a:rPr kumimoji="0" lang="en-US" altLang="zh-TW">
                <a:solidFill>
                  <a:srgbClr val="000000"/>
                </a:solidFill>
                <a:latin typeface="Century Schoolbook" panose="02040604050505020304" pitchFamily="18" charset="0"/>
              </a:rPr>
              <a:t>.</a:t>
            </a:r>
            <a:endParaRPr kumimoji="0" lang="zh-TW" altLang="en-US">
              <a:solidFill>
                <a:srgbClr val="000000"/>
              </a:solidFill>
              <a:latin typeface="Century Schoolbook" panose="02040604050505020304" pitchFamily="18" charset="0"/>
            </a:endParaRPr>
          </a:p>
        </p:txBody>
      </p:sp>
      <p:sp>
        <p:nvSpPr>
          <p:cNvPr id="214026" name="文字方塊 12"/>
          <p:cNvSpPr txBox="1">
            <a:spLocks noChangeArrowheads="1"/>
          </p:cNvSpPr>
          <p:nvPr/>
        </p:nvSpPr>
        <p:spPr bwMode="auto">
          <a:xfrm>
            <a:off x="555625" y="3033713"/>
            <a:ext cx="60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AutoNum type="circleNumWdWhitePlain"/>
            </a:pPr>
            <a:r>
              <a:rPr kumimoji="0" lang="en-US" altLang="zh-TW">
                <a:solidFill>
                  <a:srgbClr val="000000"/>
                </a:solidFill>
                <a:latin typeface="Century Schoolbook" panose="02040604050505020304" pitchFamily="18" charset="0"/>
              </a:rPr>
              <a:t>.</a:t>
            </a:r>
            <a:endParaRPr kumimoji="0" lang="zh-TW" altLang="en-US">
              <a:solidFill>
                <a:srgbClr val="000000"/>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標題 1"/>
          <p:cNvSpPr>
            <a:spLocks noGrp="1"/>
          </p:cNvSpPr>
          <p:nvPr>
            <p:ph type="title"/>
          </p:nvPr>
        </p:nvSpPr>
        <p:spPr bwMode="auto">
          <a:xfrm>
            <a:off x="457200" y="274638"/>
            <a:ext cx="7789863" cy="1143000"/>
          </a:xfrm>
        </p:spPr>
        <p:txBody>
          <a:bodyPr wrap="square" lIns="91440" tIns="45720" rIns="91440" bIns="45720" numCol="1" anchorCtr="0" compatLnSpc="1">
            <a:prstTxWarp prst="textNoShape">
              <a:avLst/>
            </a:prstTxWarp>
          </a:bodyPr>
          <a:lstStyle/>
          <a:p>
            <a:pPr eaLnBrk="1" hangingPunct="1"/>
            <a:r>
              <a:rPr lang="en-US" altLang="zh-TW" b="1" cap="none" smtClean="0">
                <a:latin typeface="Times New Roman" panose="02020603050405020304" pitchFamily="18" charset="0"/>
                <a:cs typeface="Times New Roman" panose="02020603050405020304" pitchFamily="18" charset="0"/>
              </a:rPr>
              <a:t>Some DCT-Based Steganographic Algorithms: JPEG Embedding Process</a:t>
            </a:r>
            <a:endParaRPr lang="zh-TW" altLang="en-US" cap="none" smtClean="0">
              <a:latin typeface="Times New Roman" panose="02020603050405020304" pitchFamily="18" charset="0"/>
              <a:cs typeface="Times New Roman" panose="02020603050405020304" pitchFamily="18" charset="0"/>
            </a:endParaRPr>
          </a:p>
        </p:txBody>
      </p:sp>
      <p:sp>
        <p:nvSpPr>
          <p:cNvPr id="215043" name="內容版面配置區 2"/>
          <p:cNvSpPr>
            <a:spLocks noGrp="1"/>
          </p:cNvSpPr>
          <p:nvPr>
            <p:ph sz="quarter" idx="1"/>
          </p:nvPr>
        </p:nvSpPr>
        <p:spPr>
          <a:xfrm>
            <a:off x="457200" y="1600200"/>
            <a:ext cx="7467600" cy="4873625"/>
          </a:xfrm>
        </p:spPr>
        <p:txBody>
          <a:bodyPr/>
          <a:lstStyle/>
          <a:p>
            <a:pPr algn="just" eaLnBrk="1" hangingPunct="1"/>
            <a:endParaRPr lang="zh-TW" altLang="en-US" smtClean="0">
              <a:latin typeface="Times New Roman" panose="02020603050405020304" pitchFamily="18" charset="0"/>
              <a:cs typeface="Times New Roman" panose="02020603050405020304" pitchFamily="18" charset="0"/>
            </a:endParaRPr>
          </a:p>
        </p:txBody>
      </p:sp>
      <p:sp>
        <p:nvSpPr>
          <p:cNvPr id="215044" name="投影片編號版面配置區 1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8661DC0-E51E-411B-97F8-EBD4BBB49BC6}" type="slidenum">
              <a:rPr kumimoji="0" lang="zh-TW" altLang="en-US">
                <a:solidFill>
                  <a:srgbClr val="FFFFFF"/>
                </a:solidFill>
              </a:rPr>
              <a:pPr/>
              <a:t>22</a:t>
            </a:fld>
            <a:endParaRPr kumimoji="0" lang="zh-TW" altLang="en-US">
              <a:solidFill>
                <a:srgbClr val="FFFFFF"/>
              </a:solidFill>
            </a:endParaRPr>
          </a:p>
        </p:txBody>
      </p:sp>
      <p:pic>
        <p:nvPicPr>
          <p:cNvPr id="215045" name="Picture 2"/>
          <p:cNvPicPr>
            <a:picLocks noChangeAspect="1" noChangeArrowheads="1"/>
          </p:cNvPicPr>
          <p:nvPr/>
        </p:nvPicPr>
        <p:blipFill>
          <a:blip r:embed="rId2">
            <a:extLst>
              <a:ext uri="{28A0092B-C50C-407E-A947-70E740481C1C}">
                <a14:useLocalDpi xmlns:a14="http://schemas.microsoft.com/office/drawing/2010/main" val="0"/>
              </a:ext>
            </a:extLst>
          </a:blip>
          <a:srcRect l="15501" t="38129" r="14407" b="35611"/>
          <a:stretch>
            <a:fillRect/>
          </a:stretch>
        </p:blipFill>
        <p:spPr bwMode="auto">
          <a:xfrm>
            <a:off x="250825" y="2276475"/>
            <a:ext cx="7996238"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6" name="文字方塊 7"/>
          <p:cNvSpPr txBox="1">
            <a:spLocks noChangeArrowheads="1"/>
          </p:cNvSpPr>
          <p:nvPr/>
        </p:nvSpPr>
        <p:spPr bwMode="auto">
          <a:xfrm>
            <a:off x="539750" y="4168775"/>
            <a:ext cx="7345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b="1">
                <a:solidFill>
                  <a:srgbClr val="000000"/>
                </a:solidFill>
                <a:latin typeface="Century Schoolbook" panose="02040604050505020304" pitchFamily="18" charset="0"/>
              </a:rPr>
              <a:t>Figure 1.1. A block diagram of the JPEG embedding process.</a:t>
            </a:r>
            <a:endParaRPr kumimoji="0" lang="zh-TW" altLang="en-US" b="1">
              <a:solidFill>
                <a:srgbClr val="000000"/>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標題 1"/>
          <p:cNvSpPr>
            <a:spLocks noGrp="1"/>
          </p:cNvSpPr>
          <p:nvPr>
            <p:ph type="title"/>
          </p:nvPr>
        </p:nvSpPr>
        <p:spPr bwMode="auto">
          <a:xfrm>
            <a:off x="250825" y="274638"/>
            <a:ext cx="8364538" cy="1143000"/>
          </a:xfrm>
        </p:spPr>
        <p:txBody>
          <a:bodyPr wrap="square" lIns="91440" tIns="45720" rIns="91440" bIns="45720" numCol="1" anchorCtr="0" compatLnSpc="1">
            <a:prstTxWarp prst="textNoShape">
              <a:avLst/>
            </a:prstTxWarp>
          </a:bodyPr>
          <a:lstStyle/>
          <a:p>
            <a:pPr algn="just" eaLnBrk="1" hangingPunct="1"/>
            <a:r>
              <a:rPr lang="en-US" altLang="zh-TW" b="1" cap="none" smtClean="0">
                <a:latin typeface="Times New Roman" panose="02020603050405020304" pitchFamily="18" charset="0"/>
                <a:cs typeface="Times New Roman" panose="02020603050405020304" pitchFamily="18" charset="0"/>
              </a:rPr>
              <a:t>The JPEG image Mandrill and the corresponding stego-images</a:t>
            </a:r>
            <a:endParaRPr lang="zh-TW" altLang="en-US" b="1" cap="none" smtClean="0">
              <a:latin typeface="Times New Roman" panose="02020603050405020304" pitchFamily="18" charset="0"/>
              <a:cs typeface="Times New Roman" panose="02020603050405020304" pitchFamily="18" charset="0"/>
            </a:endParaRPr>
          </a:p>
        </p:txBody>
      </p:sp>
      <p:pic>
        <p:nvPicPr>
          <p:cNvPr id="216067" name="Picture 2" descr="D:\修改程式檔請在這 - 複製\bmp2jpg(black-and-white)2-hide - myprogram2\sa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773238"/>
            <a:ext cx="40306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文字方塊 7"/>
          <p:cNvSpPr txBox="1">
            <a:spLocks noChangeArrowheads="1"/>
          </p:cNvSpPr>
          <p:nvPr/>
        </p:nvSpPr>
        <p:spPr bwMode="auto">
          <a:xfrm>
            <a:off x="4500563" y="5949950"/>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Stego-image, PSNR=32.07</a:t>
            </a:r>
            <a:endParaRPr kumimoji="0" lang="zh-TW" altLang="en-US">
              <a:solidFill>
                <a:srgbClr val="000000"/>
              </a:solidFill>
              <a:latin typeface="Century Schoolbook" panose="02040604050505020304" pitchFamily="18" charset="0"/>
            </a:endParaRPr>
          </a:p>
        </p:txBody>
      </p:sp>
      <p:sp>
        <p:nvSpPr>
          <p:cNvPr id="216069" name="文字方塊 9"/>
          <p:cNvSpPr txBox="1">
            <a:spLocks noChangeArrowheads="1"/>
          </p:cNvSpPr>
          <p:nvPr/>
        </p:nvSpPr>
        <p:spPr bwMode="auto">
          <a:xfrm>
            <a:off x="304800" y="5949950"/>
            <a:ext cx="403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JPEG image, PSNR=34.74</a:t>
            </a:r>
            <a:endParaRPr kumimoji="0" lang="zh-TW" altLang="en-US">
              <a:solidFill>
                <a:srgbClr val="000000"/>
              </a:solidFill>
              <a:latin typeface="Century Schoolbook" panose="02040604050505020304" pitchFamily="18" charset="0"/>
            </a:endParaRPr>
          </a:p>
        </p:txBody>
      </p:sp>
      <p:sp>
        <p:nvSpPr>
          <p:cNvPr id="216070" name="投影片編號版面配置區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3D7F984-25F0-4625-9362-0F557BCFD063}" type="slidenum">
              <a:rPr kumimoji="0" lang="zh-TW" altLang="en-US">
                <a:solidFill>
                  <a:srgbClr val="FFFFFF"/>
                </a:solidFill>
              </a:rPr>
              <a:pPr/>
              <a:t>23</a:t>
            </a:fld>
            <a:endParaRPr kumimoji="0" lang="zh-TW" altLang="en-US">
              <a:solidFill>
                <a:srgbClr val="FFFFFF"/>
              </a:solidFill>
            </a:endParaRPr>
          </a:p>
        </p:txBody>
      </p:sp>
      <p:pic>
        <p:nvPicPr>
          <p:cNvPr id="216071"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773238"/>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2" name="文字方塊 2"/>
          <p:cNvSpPr txBox="1">
            <a:spLocks noChangeArrowheads="1"/>
          </p:cNvSpPr>
          <p:nvPr/>
        </p:nvSpPr>
        <p:spPr bwMode="auto">
          <a:xfrm>
            <a:off x="4500563" y="6372225"/>
            <a:ext cx="345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nonzero AC coefficients:75356</a:t>
            </a:r>
            <a:endParaRPr kumimoji="0" lang="zh-TW" altLang="en-US">
              <a:solidFill>
                <a:srgbClr val="000000"/>
              </a:solidFill>
              <a:latin typeface="Century Schoolbook" panose="02040604050505020304" pitchFamily="18" charset="0"/>
            </a:endParaRPr>
          </a:p>
        </p:txBody>
      </p:sp>
      <p:sp>
        <p:nvSpPr>
          <p:cNvPr id="216073" name="文字方塊 11"/>
          <p:cNvSpPr txBox="1">
            <a:spLocks noChangeArrowheads="1"/>
          </p:cNvSpPr>
          <p:nvPr/>
        </p:nvSpPr>
        <p:spPr bwMode="auto">
          <a:xfrm>
            <a:off x="5292725" y="1125538"/>
            <a:ext cx="338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blocks:4096, secret bits:82816</a:t>
            </a:r>
            <a:endParaRPr kumimoji="0" lang="zh-TW" altLang="en-US">
              <a:solidFill>
                <a:srgbClr val="000000"/>
              </a:solidFill>
              <a:latin typeface="Century Schoolbook" panose="02040604050505020304" pitchFamily="18" charset="0"/>
            </a:endParaRPr>
          </a:p>
        </p:txBody>
      </p:sp>
      <p:sp>
        <p:nvSpPr>
          <p:cNvPr id="216074" name="文字方塊 12"/>
          <p:cNvSpPr txBox="1">
            <a:spLocks noChangeArrowheads="1"/>
          </p:cNvSpPr>
          <p:nvPr/>
        </p:nvSpPr>
        <p:spPr bwMode="auto">
          <a:xfrm>
            <a:off x="301625" y="6372225"/>
            <a:ext cx="3478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nonzero AC coefficients:89561</a:t>
            </a:r>
            <a:endParaRPr kumimoji="0" lang="zh-TW" altLang="en-US">
              <a:solidFill>
                <a:srgbClr val="000000"/>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274638"/>
            <a:ext cx="8002587" cy="1143000"/>
          </a:xfrm>
        </p:spPr>
        <p:txBody>
          <a:bodyPr/>
          <a:lstStyle/>
          <a:p>
            <a:pPr eaLnBrk="1" fontAlgn="auto" hangingPunct="1">
              <a:spcAft>
                <a:spcPts val="0"/>
              </a:spcAft>
              <a:defRPr/>
            </a:pPr>
            <a:r>
              <a:rPr lang="en-US" altLang="zh-TW" b="1" cap="none" dirty="0">
                <a:latin typeface="Times New Roman" pitchFamily="18" charset="0"/>
                <a:cs typeface="Times New Roman" pitchFamily="18" charset="0"/>
              </a:rPr>
              <a:t>T</a:t>
            </a:r>
            <a:r>
              <a:rPr lang="en-US" altLang="zh-TW" b="1" cap="none" dirty="0" smtClean="0">
                <a:latin typeface="Times New Roman" pitchFamily="18" charset="0"/>
                <a:cs typeface="Times New Roman" pitchFamily="18" charset="0"/>
              </a:rPr>
              <a:t>he JPEG image Lena </a:t>
            </a:r>
            <a:r>
              <a:rPr lang="en-US" altLang="zh-TW" b="1" cap="none" dirty="0">
                <a:latin typeface="Times New Roman" pitchFamily="18" charset="0"/>
                <a:cs typeface="Times New Roman" pitchFamily="18" charset="0"/>
              </a:rPr>
              <a:t>and the corresponding </a:t>
            </a:r>
            <a:r>
              <a:rPr lang="en-US" altLang="zh-TW" b="1" cap="none" dirty="0" err="1">
                <a:latin typeface="Times New Roman" pitchFamily="18" charset="0"/>
                <a:cs typeface="Times New Roman" pitchFamily="18" charset="0"/>
              </a:rPr>
              <a:t>stego</a:t>
            </a:r>
            <a:r>
              <a:rPr lang="en-US" altLang="zh-TW" b="1" cap="none" dirty="0">
                <a:latin typeface="Times New Roman" pitchFamily="18" charset="0"/>
                <a:cs typeface="Times New Roman" pitchFamily="18" charset="0"/>
              </a:rPr>
              <a:t>-images</a:t>
            </a:r>
            <a:endParaRPr lang="zh-TW" altLang="en-US" dirty="0">
              <a:latin typeface="Times New Roman" pitchFamily="18" charset="0"/>
              <a:cs typeface="Times New Roman" pitchFamily="18" charset="0"/>
            </a:endParaRPr>
          </a:p>
        </p:txBody>
      </p:sp>
      <p:pic>
        <p:nvPicPr>
          <p:cNvPr id="217091" name="Picture 3" descr="D:\修改程式檔請在這 - 複製\bmp2jpg(black-and-white)2-hide - myprogram2\sa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700213"/>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文字方塊 6"/>
          <p:cNvSpPr txBox="1">
            <a:spLocks noChangeArrowheads="1"/>
          </p:cNvSpPr>
          <p:nvPr/>
        </p:nvSpPr>
        <p:spPr bwMode="auto">
          <a:xfrm>
            <a:off x="4427538" y="5949950"/>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Stego-image, PSNR=36.83</a:t>
            </a:r>
            <a:endParaRPr kumimoji="0" lang="zh-TW" altLang="en-US">
              <a:solidFill>
                <a:srgbClr val="000000"/>
              </a:solidFill>
              <a:latin typeface="Century Schoolbook" panose="02040604050505020304" pitchFamily="18" charset="0"/>
            </a:endParaRPr>
          </a:p>
        </p:txBody>
      </p:sp>
      <p:sp>
        <p:nvSpPr>
          <p:cNvPr id="217093" name="文字方塊 7"/>
          <p:cNvSpPr txBox="1">
            <a:spLocks noChangeArrowheads="1"/>
          </p:cNvSpPr>
          <p:nvPr/>
        </p:nvSpPr>
        <p:spPr bwMode="auto">
          <a:xfrm>
            <a:off x="250825" y="5949950"/>
            <a:ext cx="4033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JPEG image, PSNR=40.74</a:t>
            </a:r>
            <a:endParaRPr kumimoji="0" lang="zh-TW" altLang="en-US">
              <a:solidFill>
                <a:srgbClr val="000000"/>
              </a:solidFill>
              <a:latin typeface="Century Schoolbook" panose="02040604050505020304" pitchFamily="18" charset="0"/>
            </a:endParaRPr>
          </a:p>
        </p:txBody>
      </p:sp>
      <p:sp>
        <p:nvSpPr>
          <p:cNvPr id="217094" name="投影片編號版面配置區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05B825-03CD-4C0F-B92F-31F00ABBB3C8}" type="slidenum">
              <a:rPr kumimoji="0" lang="zh-TW" altLang="en-US">
                <a:solidFill>
                  <a:srgbClr val="FFFFFF"/>
                </a:solidFill>
              </a:rPr>
              <a:pPr/>
              <a:t>24</a:t>
            </a:fld>
            <a:endParaRPr kumimoji="0" lang="zh-TW" altLang="en-US">
              <a:solidFill>
                <a:srgbClr val="FFFFFF"/>
              </a:solidFill>
            </a:endParaRPr>
          </a:p>
        </p:txBody>
      </p:sp>
      <p:pic>
        <p:nvPicPr>
          <p:cNvPr id="217095"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701800"/>
            <a:ext cx="403225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6" name="文字方塊 8"/>
          <p:cNvSpPr txBox="1">
            <a:spLocks noChangeArrowheads="1"/>
          </p:cNvSpPr>
          <p:nvPr/>
        </p:nvSpPr>
        <p:spPr bwMode="auto">
          <a:xfrm>
            <a:off x="4427538" y="631825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nonzero AC coefficients:35290</a:t>
            </a:r>
            <a:endParaRPr kumimoji="0" lang="zh-TW" altLang="en-US">
              <a:solidFill>
                <a:srgbClr val="000000"/>
              </a:solidFill>
              <a:latin typeface="Century Schoolbook" panose="02040604050505020304" pitchFamily="18" charset="0"/>
            </a:endParaRPr>
          </a:p>
        </p:txBody>
      </p:sp>
      <p:sp>
        <p:nvSpPr>
          <p:cNvPr id="217097" name="文字方塊 9"/>
          <p:cNvSpPr txBox="1">
            <a:spLocks noChangeArrowheads="1"/>
          </p:cNvSpPr>
          <p:nvPr/>
        </p:nvSpPr>
        <p:spPr bwMode="auto">
          <a:xfrm>
            <a:off x="5276850" y="1052513"/>
            <a:ext cx="332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blocks:4096, secret bits:43056</a:t>
            </a:r>
            <a:endParaRPr kumimoji="0" lang="zh-TW" altLang="en-US">
              <a:solidFill>
                <a:srgbClr val="000000"/>
              </a:solidFill>
              <a:latin typeface="Century Schoolbook" panose="02040604050505020304" pitchFamily="18" charset="0"/>
            </a:endParaRPr>
          </a:p>
        </p:txBody>
      </p:sp>
      <p:sp>
        <p:nvSpPr>
          <p:cNvPr id="217098" name="文字方塊 10"/>
          <p:cNvSpPr txBox="1">
            <a:spLocks noChangeArrowheads="1"/>
          </p:cNvSpPr>
          <p:nvPr/>
        </p:nvSpPr>
        <p:spPr bwMode="auto">
          <a:xfrm>
            <a:off x="230188" y="6318250"/>
            <a:ext cx="340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a:solidFill>
                  <a:srgbClr val="000000"/>
                </a:solidFill>
                <a:latin typeface="Century Schoolbook" panose="02040604050505020304" pitchFamily="18" charset="0"/>
              </a:rPr>
              <a:t>nonzero AC coefficients:42094</a:t>
            </a:r>
            <a:endParaRPr kumimoji="0" lang="zh-TW" altLang="en-US">
              <a:solidFill>
                <a:srgbClr val="000000"/>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標題 1"/>
          <p:cNvSpPr>
            <a:spLocks noGrp="1"/>
          </p:cNvSpPr>
          <p:nvPr>
            <p:ph type="title"/>
          </p:nvPr>
        </p:nvSpPr>
        <p:spPr/>
        <p:txBody>
          <a:bodyPr/>
          <a:lstStyle/>
          <a:p>
            <a:r>
              <a:rPr lang="en-US" altLang="zh-TW" sz="4000" smtClean="0">
                <a:solidFill>
                  <a:srgbClr val="0000CC"/>
                </a:solidFill>
              </a:rPr>
              <a:t>A Novel Flowchart of Data Hiding</a:t>
            </a:r>
            <a:endParaRPr lang="zh-TW" altLang="en-US" sz="4000" smtClean="0">
              <a:solidFill>
                <a:srgbClr val="0000CC"/>
              </a:solidFill>
            </a:endParaRPr>
          </a:p>
        </p:txBody>
      </p:sp>
      <p:pic>
        <p:nvPicPr>
          <p:cNvPr id="2191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68413"/>
            <a:ext cx="7416800" cy="558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08427-69DE-430E-AA07-F545DE0E7551}" type="slidenum">
              <a:rPr lang="en-US" altLang="zh-TW" sz="1400">
                <a:solidFill>
                  <a:srgbClr val="000000"/>
                </a:solidFill>
              </a:rPr>
              <a:pPr>
                <a:spcBef>
                  <a:spcPct val="0"/>
                </a:spcBef>
                <a:buFontTx/>
                <a:buNone/>
              </a:pPr>
              <a:t>25</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標題 1"/>
          <p:cNvSpPr>
            <a:spLocks noGrp="1"/>
          </p:cNvSpPr>
          <p:nvPr>
            <p:ph type="title"/>
          </p:nvPr>
        </p:nvSpPr>
        <p:spPr/>
        <p:txBody>
          <a:bodyPr/>
          <a:lstStyle/>
          <a:p>
            <a:r>
              <a:rPr lang="en-US" altLang="zh-TW" smtClean="0">
                <a:solidFill>
                  <a:srgbClr val="3333FF"/>
                </a:solidFill>
              </a:rPr>
              <a:t>A Random Bit Sequence</a:t>
            </a:r>
            <a:endParaRPr lang="zh-TW" altLang="en-US" smtClean="0">
              <a:solidFill>
                <a:srgbClr val="3333FF"/>
              </a:solidFill>
            </a:endParaRPr>
          </a:p>
        </p:txBody>
      </p:sp>
      <p:sp>
        <p:nvSpPr>
          <p:cNvPr id="220163" name="內容版面配置區 2"/>
          <p:cNvSpPr>
            <a:spLocks noGrp="1"/>
          </p:cNvSpPr>
          <p:nvPr>
            <p:ph idx="1"/>
          </p:nvPr>
        </p:nvSpPr>
        <p:spPr/>
        <p:txBody>
          <a:bodyPr/>
          <a:lstStyle/>
          <a:p>
            <a:pPr marL="0" indent="0">
              <a:buFontTx/>
              <a:buNone/>
            </a:pPr>
            <a:r>
              <a:rPr lang="en-US" altLang="zh-TW" smtClean="0">
                <a:solidFill>
                  <a:srgbClr val="000000"/>
                </a:solidFill>
              </a:rPr>
              <a:t>Alex  </a:t>
            </a:r>
            <a:r>
              <a:rPr lang="en-US" altLang="zh-TW" smtClean="0">
                <a:solidFill>
                  <a:srgbClr val="000000"/>
                </a:solidFill>
                <a:sym typeface="Wingdings" panose="05000000000000000000" pitchFamily="2" charset="2"/>
              </a:rPr>
              <a:t> [65, 108, 97, 101, 120]</a:t>
            </a:r>
          </a:p>
          <a:p>
            <a:pPr marL="0" indent="0">
              <a:buFontTx/>
              <a:buNone/>
            </a:pPr>
            <a:r>
              <a:rPr lang="en-US" altLang="zh-TW" smtClean="0">
                <a:solidFill>
                  <a:srgbClr val="000000"/>
                </a:solidFill>
                <a:sym typeface="Wingdings" panose="05000000000000000000" pitchFamily="2" charset="2"/>
              </a:rPr>
              <a:t>          [(</a:t>
            </a:r>
            <a:r>
              <a:rPr lang="en-US" altLang="zh-TW" smtClean="0">
                <a:solidFill>
                  <a:srgbClr val="008000"/>
                </a:solidFill>
                <a:sym typeface="Wingdings" panose="05000000000000000000" pitchFamily="2" charset="2"/>
              </a:rPr>
              <a:t>0000</a:t>
            </a:r>
            <a:r>
              <a:rPr lang="en-US" altLang="zh-TW" smtClean="0">
                <a:solidFill>
                  <a:srgbClr val="C00000"/>
                </a:solidFill>
                <a:sym typeface="Wingdings" panose="05000000000000000000" pitchFamily="2" charset="2"/>
              </a:rPr>
              <a:t>0001</a:t>
            </a:r>
            <a:r>
              <a:rPr lang="en-US" altLang="zh-TW" smtClean="0">
                <a:solidFill>
                  <a:srgbClr val="000000"/>
                </a:solidFill>
                <a:sym typeface="Wingdings" panose="05000000000000000000" pitchFamily="2" charset="2"/>
              </a:rPr>
              <a:t>),(</a:t>
            </a:r>
            <a:r>
              <a:rPr lang="en-US" altLang="zh-TW" smtClean="0">
                <a:solidFill>
                  <a:srgbClr val="008000"/>
                </a:solidFill>
                <a:sym typeface="Wingdings" panose="05000000000000000000" pitchFamily="2" charset="2"/>
              </a:rPr>
              <a:t>0110</a:t>
            </a:r>
            <a:r>
              <a:rPr lang="en-US" altLang="zh-TW" smtClean="0">
                <a:solidFill>
                  <a:srgbClr val="C00000"/>
                </a:solidFill>
                <a:sym typeface="Wingdings" panose="05000000000000000000" pitchFamily="2" charset="2"/>
              </a:rPr>
              <a:t>1100</a:t>
            </a:r>
            <a:r>
              <a:rPr lang="en-US" altLang="zh-TW" smtClean="0">
                <a:solidFill>
                  <a:srgbClr val="000000"/>
                </a:solidFill>
                <a:sym typeface="Wingdings" panose="05000000000000000000" pitchFamily="2" charset="2"/>
              </a:rPr>
              <a:t>),</a:t>
            </a:r>
          </a:p>
          <a:p>
            <a:pPr marL="0" indent="0">
              <a:buFontTx/>
              <a:buNone/>
            </a:pPr>
            <a:r>
              <a:rPr lang="en-US" altLang="zh-TW" smtClean="0">
                <a:solidFill>
                  <a:srgbClr val="000000"/>
                </a:solidFill>
                <a:sym typeface="Wingdings" panose="05000000000000000000" pitchFamily="2" charset="2"/>
              </a:rPr>
              <a:t>               (</a:t>
            </a:r>
            <a:r>
              <a:rPr lang="en-US" altLang="zh-TW" smtClean="0">
                <a:solidFill>
                  <a:srgbClr val="008000"/>
                </a:solidFill>
                <a:sym typeface="Wingdings" panose="05000000000000000000" pitchFamily="2" charset="2"/>
              </a:rPr>
              <a:t>0110</a:t>
            </a:r>
            <a:r>
              <a:rPr lang="en-US" altLang="zh-TW" smtClean="0">
                <a:solidFill>
                  <a:srgbClr val="C00000"/>
                </a:solidFill>
                <a:sym typeface="Wingdings" panose="05000000000000000000" pitchFamily="2" charset="2"/>
              </a:rPr>
              <a:t>0101</a:t>
            </a:r>
            <a:r>
              <a:rPr lang="en-US" altLang="zh-TW" smtClean="0">
                <a:solidFill>
                  <a:srgbClr val="000000"/>
                </a:solidFill>
                <a:sym typeface="Wingdings" panose="05000000000000000000" pitchFamily="2" charset="2"/>
              </a:rPr>
              <a:t>),(</a:t>
            </a:r>
            <a:r>
              <a:rPr lang="en-US" altLang="zh-TW" smtClean="0">
                <a:solidFill>
                  <a:srgbClr val="008000"/>
                </a:solidFill>
                <a:sym typeface="Wingdings" panose="05000000000000000000" pitchFamily="2" charset="2"/>
              </a:rPr>
              <a:t>0110</a:t>
            </a:r>
            <a:r>
              <a:rPr lang="en-US" altLang="zh-TW" smtClean="0">
                <a:solidFill>
                  <a:srgbClr val="C00000"/>
                </a:solidFill>
                <a:sym typeface="Wingdings" panose="05000000000000000000" pitchFamily="2" charset="2"/>
              </a:rPr>
              <a:t>1110</a:t>
            </a:r>
            <a:r>
              <a:rPr lang="en-US" altLang="zh-TW" smtClean="0">
                <a:solidFill>
                  <a:srgbClr val="000000"/>
                </a:solidFill>
                <a:sym typeface="Wingdings" panose="05000000000000000000" pitchFamily="2" charset="2"/>
              </a:rPr>
              <a:t>)]</a:t>
            </a:r>
          </a:p>
          <a:p>
            <a:pPr marL="0" indent="0">
              <a:buFontTx/>
              <a:buNone/>
            </a:pPr>
            <a:r>
              <a:rPr lang="en-US" altLang="zh-TW" smtClean="0">
                <a:solidFill>
                  <a:srgbClr val="000000"/>
                </a:solidFill>
                <a:sym typeface="Wingdings" panose="05000000000000000000" pitchFamily="2" charset="2"/>
              </a:rPr>
              <a:t>           [(</a:t>
            </a:r>
            <a:r>
              <a:rPr lang="en-US" altLang="zh-TW" smtClean="0">
                <a:solidFill>
                  <a:srgbClr val="008000"/>
                </a:solidFill>
                <a:sym typeface="Wingdings" panose="05000000000000000000" pitchFamily="2" charset="2"/>
              </a:rPr>
              <a:t>0000  </a:t>
            </a:r>
            <a:r>
              <a:rPr lang="en-US" altLang="zh-TW" smtClean="0">
                <a:solidFill>
                  <a:srgbClr val="3333FF"/>
                </a:solidFill>
                <a:sym typeface="Wingdings" panose="05000000000000000000" pitchFamily="2" charset="2"/>
              </a:rPr>
              <a:t>0001</a:t>
            </a:r>
            <a:r>
              <a:rPr lang="en-US" altLang="zh-TW" smtClean="0">
                <a:solidFill>
                  <a:srgbClr val="000000"/>
                </a:solidFill>
                <a:sym typeface="Wingdings" panose="05000000000000000000" pitchFamily="2" charset="2"/>
              </a:rPr>
              <a:t>),(</a:t>
            </a:r>
            <a:r>
              <a:rPr lang="en-US" altLang="zh-TW" smtClean="0">
                <a:solidFill>
                  <a:srgbClr val="008000"/>
                </a:solidFill>
                <a:sym typeface="Wingdings" panose="05000000000000000000" pitchFamily="2" charset="2"/>
              </a:rPr>
              <a:t>0110 </a:t>
            </a:r>
            <a:r>
              <a:rPr lang="en-US" altLang="zh-TW" smtClean="0">
                <a:solidFill>
                  <a:srgbClr val="3333FF"/>
                </a:solidFill>
                <a:sym typeface="Wingdings" panose="05000000000000000000" pitchFamily="2" charset="2"/>
              </a:rPr>
              <a:t>1100</a:t>
            </a:r>
            <a:r>
              <a:rPr lang="en-US" altLang="zh-TW" smtClean="0">
                <a:solidFill>
                  <a:srgbClr val="000000"/>
                </a:solidFill>
                <a:sym typeface="Wingdings" panose="05000000000000000000" pitchFamily="2" charset="2"/>
              </a:rPr>
              <a:t>),</a:t>
            </a:r>
          </a:p>
          <a:p>
            <a:pPr marL="0" indent="0">
              <a:buFontTx/>
              <a:buNone/>
            </a:pPr>
            <a:r>
              <a:rPr lang="en-US" altLang="zh-TW" smtClean="0">
                <a:solidFill>
                  <a:srgbClr val="000000"/>
                </a:solidFill>
                <a:sym typeface="Wingdings" panose="05000000000000000000" pitchFamily="2" charset="2"/>
              </a:rPr>
              <a:t>               (</a:t>
            </a:r>
            <a:r>
              <a:rPr lang="en-US" altLang="zh-TW" smtClean="0">
                <a:solidFill>
                  <a:srgbClr val="008000"/>
                </a:solidFill>
                <a:sym typeface="Wingdings" panose="05000000000000000000" pitchFamily="2" charset="2"/>
              </a:rPr>
              <a:t>0110  </a:t>
            </a:r>
            <a:r>
              <a:rPr lang="en-US" altLang="zh-TW" smtClean="0">
                <a:solidFill>
                  <a:srgbClr val="3333FF"/>
                </a:solidFill>
                <a:sym typeface="Wingdings" panose="05000000000000000000" pitchFamily="2" charset="2"/>
              </a:rPr>
              <a:t>0101</a:t>
            </a:r>
            <a:r>
              <a:rPr lang="en-US" altLang="zh-TW" smtClean="0">
                <a:solidFill>
                  <a:srgbClr val="000000"/>
                </a:solidFill>
                <a:sym typeface="Wingdings" panose="05000000000000000000" pitchFamily="2" charset="2"/>
              </a:rPr>
              <a:t>),(</a:t>
            </a:r>
            <a:r>
              <a:rPr lang="en-US" altLang="zh-TW" smtClean="0">
                <a:solidFill>
                  <a:srgbClr val="008000"/>
                </a:solidFill>
                <a:sym typeface="Wingdings" panose="05000000000000000000" pitchFamily="2" charset="2"/>
              </a:rPr>
              <a:t>0110  </a:t>
            </a:r>
            <a:r>
              <a:rPr lang="en-US" altLang="zh-TW" smtClean="0">
                <a:solidFill>
                  <a:srgbClr val="3333FF"/>
                </a:solidFill>
                <a:sym typeface="Wingdings" panose="05000000000000000000" pitchFamily="2" charset="2"/>
              </a:rPr>
              <a:t>1110</a:t>
            </a:r>
            <a:r>
              <a:rPr lang="en-US" altLang="zh-TW" smtClean="0">
                <a:solidFill>
                  <a:srgbClr val="000000"/>
                </a:solidFill>
                <a:sym typeface="Wingdings" panose="05000000000000000000" pitchFamily="2" charset="2"/>
              </a:rPr>
              <a:t>)]</a:t>
            </a:r>
          </a:p>
          <a:p>
            <a:pPr marL="0" indent="0">
              <a:buFontTx/>
              <a:buNone/>
            </a:pPr>
            <a:r>
              <a:rPr lang="en-US" altLang="zh-TW" smtClean="0">
                <a:solidFill>
                  <a:srgbClr val="000000"/>
                </a:solidFill>
                <a:sym typeface="Wingdings" panose="05000000000000000000" pitchFamily="2" charset="2"/>
              </a:rPr>
              <a:t>8 4-bit words are added into a cover image 224, 192, </a:t>
            </a:r>
            <a:r>
              <a:rPr lang="en-US" altLang="zh-TW" smtClean="0">
                <a:solidFill>
                  <a:srgbClr val="008000"/>
                </a:solidFill>
                <a:sym typeface="Wingdings" panose="05000000000000000000" pitchFamily="2" charset="2"/>
              </a:rPr>
              <a:t>160</a:t>
            </a:r>
            <a:r>
              <a:rPr lang="en-US" altLang="zh-TW" smtClean="0">
                <a:solidFill>
                  <a:srgbClr val="000000"/>
                </a:solidFill>
                <a:sym typeface="Wingdings" panose="05000000000000000000" pitchFamily="2" charset="2"/>
              </a:rPr>
              <a:t>,  </a:t>
            </a:r>
            <a:r>
              <a:rPr lang="en-US" altLang="zh-TW" smtClean="0">
                <a:solidFill>
                  <a:srgbClr val="3333FF"/>
                </a:solidFill>
                <a:sym typeface="Wingdings" panose="05000000000000000000" pitchFamily="2" charset="2"/>
              </a:rPr>
              <a:t>96</a:t>
            </a:r>
            <a:r>
              <a:rPr lang="en-US" altLang="zh-TW" smtClean="0">
                <a:solidFill>
                  <a:srgbClr val="000000"/>
                </a:solidFill>
                <a:sym typeface="Wingdings" panose="05000000000000000000" pitchFamily="2" charset="2"/>
              </a:rPr>
              <a:t>, 96, </a:t>
            </a:r>
            <a:r>
              <a:rPr lang="en-US" altLang="zh-TW" smtClean="0">
                <a:solidFill>
                  <a:srgbClr val="3333FF"/>
                </a:solidFill>
                <a:sym typeface="Wingdings" panose="05000000000000000000" pitchFamily="2" charset="2"/>
              </a:rPr>
              <a:t>160</a:t>
            </a:r>
            <a:r>
              <a:rPr lang="en-US" altLang="zh-TW" smtClean="0">
                <a:solidFill>
                  <a:srgbClr val="000000"/>
                </a:solidFill>
                <a:sym typeface="Wingdings" panose="05000000000000000000" pitchFamily="2" charset="2"/>
              </a:rPr>
              <a:t>,192, </a:t>
            </a:r>
            <a:r>
              <a:rPr lang="en-US" altLang="zh-TW" smtClean="0">
                <a:solidFill>
                  <a:srgbClr val="3333FF"/>
                </a:solidFill>
                <a:sym typeface="Wingdings" panose="05000000000000000000" pitchFamily="2" charset="2"/>
              </a:rPr>
              <a:t>224</a:t>
            </a:r>
            <a:r>
              <a:rPr lang="en-US" altLang="zh-TW" smtClean="0">
                <a:solidFill>
                  <a:srgbClr val="000000"/>
                </a:solidFill>
                <a:sym typeface="Wingdings" panose="05000000000000000000" pitchFamily="2" charset="2"/>
              </a:rPr>
              <a:t> to have</a:t>
            </a:r>
          </a:p>
          <a:p>
            <a:pPr marL="0" indent="0">
              <a:buFontTx/>
              <a:buNone/>
            </a:pPr>
            <a:r>
              <a:rPr lang="en-US" altLang="zh-TW" smtClean="0">
                <a:solidFill>
                  <a:srgbClr val="000000"/>
                </a:solidFill>
                <a:sym typeface="Wingdings" panose="05000000000000000000" pitchFamily="2" charset="2"/>
              </a:rPr>
              <a:t>224, 193, </a:t>
            </a:r>
            <a:r>
              <a:rPr lang="en-US" altLang="zh-TW" smtClean="0">
                <a:solidFill>
                  <a:srgbClr val="008000"/>
                </a:solidFill>
                <a:sym typeface="Wingdings" panose="05000000000000000000" pitchFamily="2" charset="2"/>
              </a:rPr>
              <a:t>166</a:t>
            </a:r>
            <a:r>
              <a:rPr lang="en-US" altLang="zh-TW" smtClean="0">
                <a:solidFill>
                  <a:srgbClr val="000000"/>
                </a:solidFill>
                <a:sym typeface="Wingdings" panose="05000000000000000000" pitchFamily="2" charset="2"/>
              </a:rPr>
              <a:t>, </a:t>
            </a:r>
            <a:r>
              <a:rPr lang="en-US" altLang="zh-TW" smtClean="0">
                <a:solidFill>
                  <a:srgbClr val="3333FF"/>
                </a:solidFill>
                <a:sym typeface="Wingdings" panose="05000000000000000000" pitchFamily="2" charset="2"/>
              </a:rPr>
              <a:t>108</a:t>
            </a:r>
            <a:r>
              <a:rPr lang="en-US" altLang="zh-TW" smtClean="0">
                <a:solidFill>
                  <a:srgbClr val="000000"/>
                </a:solidFill>
                <a:sym typeface="Wingdings" panose="05000000000000000000" pitchFamily="2" charset="2"/>
              </a:rPr>
              <a:t>,102,</a:t>
            </a:r>
            <a:r>
              <a:rPr lang="en-US" altLang="zh-TW" smtClean="0">
                <a:solidFill>
                  <a:srgbClr val="3333FF"/>
                </a:solidFill>
                <a:sym typeface="Wingdings" panose="05000000000000000000" pitchFamily="2" charset="2"/>
              </a:rPr>
              <a:t>165</a:t>
            </a:r>
            <a:r>
              <a:rPr lang="en-US" altLang="zh-TW" smtClean="0">
                <a:solidFill>
                  <a:srgbClr val="000000"/>
                </a:solidFill>
                <a:sym typeface="Wingdings" panose="05000000000000000000" pitchFamily="2" charset="2"/>
              </a:rPr>
              <a:t>,198,</a:t>
            </a:r>
            <a:r>
              <a:rPr lang="en-US" altLang="zh-TW" smtClean="0">
                <a:solidFill>
                  <a:srgbClr val="3333FF"/>
                </a:solidFill>
                <a:sym typeface="Wingdings" panose="05000000000000000000" pitchFamily="2" charset="2"/>
              </a:rPr>
              <a:t>238</a:t>
            </a:r>
            <a:endParaRPr lang="en-US" altLang="zh-TW" smtClean="0">
              <a:solidFill>
                <a:srgbClr val="3333FF"/>
              </a:solidFill>
            </a:endParaRPr>
          </a:p>
          <a:p>
            <a:pPr marL="0" indent="0">
              <a:buFontTx/>
              <a:buNone/>
            </a:pPr>
            <a:r>
              <a:rPr lang="en-US" altLang="zh-TW" smtClean="0">
                <a:solidFill>
                  <a:srgbClr val="000000"/>
                </a:solidFill>
              </a:rPr>
              <a:t> </a:t>
            </a:r>
          </a:p>
        </p:txBody>
      </p:sp>
      <p:sp>
        <p:nvSpPr>
          <p:cNvPr id="2201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6269296-9794-4DDD-AE9C-E2670B1FACFC}" type="slidenum">
              <a:rPr lang="en-US" altLang="zh-TW" sz="1400">
                <a:solidFill>
                  <a:srgbClr val="000000"/>
                </a:solidFill>
              </a:rPr>
              <a:pPr>
                <a:spcBef>
                  <a:spcPct val="0"/>
                </a:spcBef>
                <a:buFontTx/>
                <a:buNone/>
              </a:pPr>
              <a:t>26</a:t>
            </a:fld>
            <a:endParaRPr lang="en-US" altLang="zh-TW" sz="1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US" altLang="zh-TW" smtClean="0">
                <a:solidFill>
                  <a:srgbClr val="0000FF"/>
                </a:solidFill>
              </a:rPr>
              <a:t>Gray Level Images and A Pixel</a:t>
            </a:r>
          </a:p>
        </p:txBody>
      </p:sp>
      <p:pic>
        <p:nvPicPr>
          <p:cNvPr id="221187" name="Picture 9" descr="lenagrid"/>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1422400"/>
            <a:ext cx="4392612" cy="439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1188" name="內容版面配置區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412875"/>
            <a:ext cx="4392612" cy="4392613"/>
          </a:xfrm>
        </p:spPr>
      </p:pic>
      <p:sp>
        <p:nvSpPr>
          <p:cNvPr id="221189"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9A91FA4-54C6-441A-ABC2-052E7C74516F}" type="slidenum">
              <a:rPr lang="en-US" altLang="zh-TW" sz="1400"/>
              <a:pPr>
                <a:spcBef>
                  <a:spcPct val="0"/>
                </a:spcBef>
                <a:buFontTx/>
                <a:buNone/>
              </a:pPr>
              <a:t>27</a:t>
            </a:fld>
            <a:endParaRPr lang="en-US" altLang="zh-TW"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zh-TW" sz="3600" smtClean="0">
                <a:solidFill>
                  <a:srgbClr val="0000FF"/>
                </a:solidFill>
              </a:rPr>
              <a:t>Results of Embedding Steve.txt</a:t>
            </a:r>
            <a:br>
              <a:rPr lang="en-US" altLang="zh-TW" sz="3600" smtClean="0">
                <a:solidFill>
                  <a:srgbClr val="0000FF"/>
                </a:solidFill>
              </a:rPr>
            </a:br>
            <a:r>
              <a:rPr lang="en-US" altLang="zh-TW" sz="3600" smtClean="0">
                <a:solidFill>
                  <a:srgbClr val="0000FF"/>
                </a:solidFill>
              </a:rPr>
              <a:t>(25 lines, 1094 words, 6646 characters)</a:t>
            </a:r>
          </a:p>
        </p:txBody>
      </p:sp>
      <p:sp>
        <p:nvSpPr>
          <p:cNvPr id="222211" name="Rectangle 3"/>
          <p:cNvSpPr>
            <a:spLocks noGrp="1" noChangeArrowheads="1"/>
          </p:cNvSpPr>
          <p:nvPr>
            <p:ph type="body" idx="1"/>
          </p:nvPr>
        </p:nvSpPr>
        <p:spPr>
          <a:xfrm>
            <a:off x="457200" y="1989138"/>
            <a:ext cx="8002588" cy="4137025"/>
          </a:xfrm>
        </p:spPr>
        <p:txBody>
          <a:bodyPr/>
          <a:lstStyle/>
          <a:p>
            <a:endParaRPr lang="zh-TW" altLang="zh-TW" sz="3600" smtClean="0"/>
          </a:p>
        </p:txBody>
      </p:sp>
      <p:pic>
        <p:nvPicPr>
          <p:cNvPr id="222212" name="Picture 3" descr="H:\rainste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873250"/>
            <a:ext cx="9193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06B6F43-8AC6-4D1C-9CA2-F17BC381B643}" type="slidenum">
              <a:rPr lang="en-US" altLang="zh-TW" sz="1400">
                <a:solidFill>
                  <a:srgbClr val="000000"/>
                </a:solidFill>
              </a:rPr>
              <a:pPr>
                <a:spcBef>
                  <a:spcPct val="0"/>
                </a:spcBef>
                <a:buFontTx/>
                <a:buNone/>
              </a:pPr>
              <a:t>28</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標題 1"/>
          <p:cNvSpPr>
            <a:spLocks noGrp="1"/>
          </p:cNvSpPr>
          <p:nvPr>
            <p:ph type="title"/>
          </p:nvPr>
        </p:nvSpPr>
        <p:spPr/>
        <p:txBody>
          <a:bodyPr/>
          <a:lstStyle/>
          <a:p>
            <a:r>
              <a:rPr lang="en-US" altLang="zh-TW" smtClean="0">
                <a:solidFill>
                  <a:srgbClr val="0000CC"/>
                </a:solidFill>
              </a:rPr>
              <a:t>A Secret Message</a:t>
            </a:r>
            <a:endParaRPr lang="zh-TW" altLang="en-US" smtClean="0">
              <a:solidFill>
                <a:srgbClr val="0000CC"/>
              </a:solidFill>
            </a:endParaRPr>
          </a:p>
        </p:txBody>
      </p:sp>
      <p:sp>
        <p:nvSpPr>
          <p:cNvPr id="224259" name="內容版面配置區 2"/>
          <p:cNvSpPr>
            <a:spLocks noGrp="1"/>
          </p:cNvSpPr>
          <p:nvPr>
            <p:ph idx="1"/>
          </p:nvPr>
        </p:nvSpPr>
        <p:spPr>
          <a:xfrm>
            <a:off x="457200" y="1600200"/>
            <a:ext cx="8291513" cy="4781550"/>
          </a:xfrm>
        </p:spPr>
        <p:txBody>
          <a:bodyPr/>
          <a:lstStyle/>
          <a:p>
            <a:pPr marL="0" indent="0">
              <a:buFontTx/>
              <a:buNone/>
            </a:pPr>
            <a:r>
              <a:rPr lang="en-US" altLang="zh-TW" sz="1800" smtClean="0"/>
              <a:t>Experience The Niagara Falls </a:t>
            </a:r>
          </a:p>
          <a:p>
            <a:pPr marL="0" indent="0">
              <a:buFontTx/>
              <a:buNone/>
            </a:pPr>
            <a:r>
              <a:rPr lang="en-US" altLang="zh-TW" sz="1800" smtClean="0"/>
              <a:t>The New Niagara Falls, Canada-with eclectic restaurants, contemporary hotels, and electrifying attractions-is a true Canadian vacation destination for couples and families alike. Grown ups have upscale hotels, modern casinos, nightlife and concerts, fine dining, golf courses and spas, and wine country is just down the road. For children, Niagara Falls is a veritable theme park with ultra tall buildings (Skylon Tower), water parks inside hotels, Ferris wheels and kid-friendly restaurants (Clifton Hill), and we even sneak in some education at Niagara Falls attractions like the Butterfly Conservatory and Marineland. Let's not forget the Falls. From the Maid of the Mist to Journey Behind the Falls, there are plenty of ways to experience this great wonder of the world. Situated just 20 minutes from Buffalo International Airport and an hour from the Toronto area, a Niagara Falls vacation is easy to get to and fun to plan. Use the Vacation Planning tools on our site to help you choose your Niagara Falls hotels and attractions and pull together the perfect itinerary. Start your trip at Niagara Falls Tourism. We'll introduce you to this new Ontario vacation destination! </a:t>
            </a:r>
            <a:endParaRPr lang="zh-TW" altLang="en-US" sz="1800" smtClean="0"/>
          </a:p>
        </p:txBody>
      </p:sp>
      <p:sp>
        <p:nvSpPr>
          <p:cNvPr id="22426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8925672-0294-4171-879C-F2CA9FFA61B1}" type="slidenum">
              <a:rPr lang="en-US" altLang="zh-TW" sz="1400">
                <a:solidFill>
                  <a:srgbClr val="000000"/>
                </a:solidFill>
              </a:rPr>
              <a:pPr>
                <a:spcBef>
                  <a:spcPct val="0"/>
                </a:spcBef>
                <a:buFontTx/>
                <a:buNone/>
              </a:pPr>
              <a:t>29</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標題 1"/>
          <p:cNvSpPr>
            <a:spLocks noGrp="1"/>
          </p:cNvSpPr>
          <p:nvPr>
            <p:ph type="title"/>
          </p:nvPr>
        </p:nvSpPr>
        <p:spPr/>
        <p:txBody>
          <a:bodyPr/>
          <a:lstStyle/>
          <a:p>
            <a:r>
              <a:rPr lang="en-US" altLang="zh-TW" sz="3600" smtClean="0">
                <a:solidFill>
                  <a:srgbClr val="3333FF"/>
                </a:solidFill>
              </a:rPr>
              <a:t>Salaries for Information Technologies (</a:t>
            </a:r>
            <a:r>
              <a:rPr lang="en-US" altLang="zh-TW" sz="3600" smtClean="0">
                <a:solidFill>
                  <a:srgbClr val="C00000"/>
                </a:solidFill>
              </a:rPr>
              <a:t>2011~2016</a:t>
            </a:r>
            <a:r>
              <a:rPr lang="en-US" altLang="zh-TW" sz="3600" smtClean="0">
                <a:solidFill>
                  <a:srgbClr val="3333FF"/>
                </a:solidFill>
              </a:rPr>
              <a:t>)</a:t>
            </a:r>
            <a:endParaRPr lang="zh-TW" altLang="en-US" sz="3600" smtClean="0">
              <a:solidFill>
                <a:srgbClr val="3333FF"/>
              </a:solidFill>
            </a:endParaRPr>
          </a:p>
        </p:txBody>
      </p:sp>
      <p:sp>
        <p:nvSpPr>
          <p:cNvPr id="3" name="內容版面配置區 2"/>
          <p:cNvSpPr>
            <a:spLocks noGrp="1"/>
          </p:cNvSpPr>
          <p:nvPr>
            <p:ph idx="1"/>
          </p:nvPr>
        </p:nvSpPr>
        <p:spPr/>
        <p:txBody>
          <a:bodyPr/>
          <a:lstStyle/>
          <a:p>
            <a:pPr>
              <a:defRPr/>
            </a:pPr>
            <a:r>
              <a:rPr lang="en-US" altLang="zh-TW" dirty="0" smtClean="0"/>
              <a:t>                 </a:t>
            </a:r>
            <a:r>
              <a:rPr lang="en-US" altLang="zh-TW" dirty="0" smtClean="0">
                <a:solidFill>
                  <a:srgbClr val="C00000"/>
                </a:solidFill>
              </a:rPr>
              <a:t>Min</a:t>
            </a:r>
            <a:r>
              <a:rPr lang="en-US" altLang="zh-TW" dirty="0" smtClean="0"/>
              <a:t>       </a:t>
            </a:r>
            <a:r>
              <a:rPr lang="en-US" altLang="zh-TW" dirty="0" smtClean="0">
                <a:solidFill>
                  <a:srgbClr val="3333FF"/>
                </a:solidFill>
              </a:rPr>
              <a:t>Med</a:t>
            </a:r>
            <a:r>
              <a:rPr lang="en-US" altLang="zh-TW" dirty="0" smtClean="0"/>
              <a:t>        </a:t>
            </a:r>
            <a:r>
              <a:rPr lang="en-US" altLang="zh-TW" dirty="0" smtClean="0">
                <a:solidFill>
                  <a:srgbClr val="008000"/>
                </a:solidFill>
              </a:rPr>
              <a:t>75%</a:t>
            </a:r>
            <a:r>
              <a:rPr lang="en-US" altLang="zh-TW" dirty="0" smtClean="0"/>
              <a:t>       </a:t>
            </a:r>
            <a:r>
              <a:rPr lang="en-US" altLang="zh-TW" dirty="0" smtClean="0">
                <a:solidFill>
                  <a:srgbClr val="800000"/>
                </a:solidFill>
              </a:rPr>
              <a:t>Max</a:t>
            </a:r>
          </a:p>
          <a:p>
            <a:pPr marL="0" indent="0">
              <a:buFontTx/>
              <a:buNone/>
              <a:defRPr/>
            </a:pPr>
            <a:r>
              <a:rPr lang="en-US" altLang="zh-TW" dirty="0" smtClean="0">
                <a:solidFill>
                  <a:srgbClr val="3333FF"/>
                </a:solidFill>
              </a:rPr>
              <a:t>Google</a:t>
            </a:r>
            <a:r>
              <a:rPr lang="en-US" altLang="zh-TW" dirty="0" smtClean="0"/>
              <a:t>     92000,  </a:t>
            </a:r>
            <a:r>
              <a:rPr lang="en-US" altLang="zh-TW" dirty="0" smtClean="0">
                <a:solidFill>
                  <a:srgbClr val="3333FF"/>
                </a:solidFill>
              </a:rPr>
              <a:t>126232</a:t>
            </a:r>
            <a:r>
              <a:rPr lang="en-US" altLang="zh-TW" dirty="0" smtClean="0"/>
              <a:t>,  137600, 318240</a:t>
            </a:r>
          </a:p>
          <a:p>
            <a:pPr marL="0" indent="0">
              <a:buFontTx/>
              <a:buNone/>
              <a:defRPr/>
            </a:pPr>
            <a:r>
              <a:rPr lang="en-US" altLang="zh-TW" dirty="0" smtClean="0">
                <a:solidFill>
                  <a:srgbClr val="C00000"/>
                </a:solidFill>
              </a:rPr>
              <a:t>Facebook</a:t>
            </a:r>
            <a:r>
              <a:rPr lang="en-US" altLang="zh-TW" dirty="0" smtClean="0"/>
              <a:t> 85000,  </a:t>
            </a:r>
            <a:r>
              <a:rPr lang="en-US" altLang="zh-TW" dirty="0" smtClean="0">
                <a:solidFill>
                  <a:srgbClr val="3333FF"/>
                </a:solidFill>
              </a:rPr>
              <a:t>138294</a:t>
            </a:r>
            <a:r>
              <a:rPr lang="en-US" altLang="zh-TW" dirty="0" smtClean="0"/>
              <a:t>,  150000, 247200</a:t>
            </a:r>
          </a:p>
          <a:p>
            <a:pPr marL="0" indent="0">
              <a:buFontTx/>
              <a:buNone/>
              <a:defRPr/>
            </a:pPr>
            <a:r>
              <a:rPr lang="en-US" altLang="zh-TW" dirty="0" smtClean="0">
                <a:solidFill>
                  <a:srgbClr val="7030A0"/>
                </a:solidFill>
              </a:rPr>
              <a:t>Uber-SF</a:t>
            </a:r>
            <a:r>
              <a:rPr lang="en-US" altLang="zh-TW" dirty="0" smtClean="0"/>
              <a:t>    76107, </a:t>
            </a:r>
            <a:r>
              <a:rPr lang="en-US" altLang="zh-TW" dirty="0" smtClean="0">
                <a:solidFill>
                  <a:srgbClr val="3333FF"/>
                </a:solidFill>
              </a:rPr>
              <a:t>120000</a:t>
            </a:r>
            <a:r>
              <a:rPr lang="en-US" altLang="zh-TW" dirty="0" smtClean="0"/>
              <a:t>,  140000, 175000</a:t>
            </a:r>
          </a:p>
          <a:p>
            <a:pPr marL="0" indent="0">
              <a:buFontTx/>
              <a:buNone/>
              <a:defRPr/>
            </a:pPr>
            <a:r>
              <a:rPr lang="en-US" altLang="zh-TW" dirty="0" smtClean="0">
                <a:solidFill>
                  <a:srgbClr val="800000"/>
                </a:solidFill>
              </a:rPr>
              <a:t>IBM-CA     </a:t>
            </a:r>
            <a:r>
              <a:rPr lang="en-US" altLang="zh-TW" dirty="0" smtClean="0"/>
              <a:t>61735,   </a:t>
            </a:r>
            <a:r>
              <a:rPr lang="en-US" altLang="zh-TW" dirty="0" smtClean="0">
                <a:solidFill>
                  <a:srgbClr val="3333FF"/>
                </a:solidFill>
              </a:rPr>
              <a:t>99047</a:t>
            </a:r>
            <a:r>
              <a:rPr lang="en-US" altLang="zh-TW" dirty="0" smtClean="0"/>
              <a:t>,  140000, 222700</a:t>
            </a:r>
          </a:p>
          <a:p>
            <a:pPr marL="0" indent="0">
              <a:buFontTx/>
              <a:buNone/>
              <a:defRPr/>
            </a:pPr>
            <a:r>
              <a:rPr lang="en-US" altLang="zh-TW" dirty="0" smtClean="0">
                <a:solidFill>
                  <a:srgbClr val="FF0000"/>
                </a:solidFill>
              </a:rPr>
              <a:t>IBM-R</a:t>
            </a:r>
            <a:r>
              <a:rPr lang="en-US" altLang="zh-TW" dirty="0" smtClean="0">
                <a:solidFill>
                  <a:srgbClr val="FF0000"/>
                </a:solidFill>
                <a:latin typeface="標楷體"/>
                <a:ea typeface="標楷體"/>
              </a:rPr>
              <a:t>△  </a:t>
            </a:r>
            <a:r>
              <a:rPr lang="en-US" altLang="zh-TW" dirty="0" smtClean="0">
                <a:latin typeface="+mj-lt"/>
                <a:ea typeface="標楷體"/>
              </a:rPr>
              <a:t>52998,   </a:t>
            </a:r>
            <a:r>
              <a:rPr lang="en-US" altLang="zh-TW" dirty="0" smtClean="0">
                <a:solidFill>
                  <a:srgbClr val="3333FF"/>
                </a:solidFill>
                <a:latin typeface="+mj-lt"/>
                <a:ea typeface="標楷體"/>
              </a:rPr>
              <a:t>83666</a:t>
            </a:r>
            <a:r>
              <a:rPr lang="en-US" altLang="zh-TW" dirty="0" smtClean="0">
                <a:latin typeface="+mj-lt"/>
                <a:ea typeface="標楷體"/>
              </a:rPr>
              <a:t>,  100000, 206348</a:t>
            </a:r>
          </a:p>
          <a:p>
            <a:pPr marL="0" indent="0">
              <a:buFontTx/>
              <a:buNone/>
              <a:defRPr/>
            </a:pPr>
            <a:r>
              <a:rPr lang="en-US" altLang="zh-TW" dirty="0" smtClean="0">
                <a:solidFill>
                  <a:srgbClr val="009900"/>
                </a:solidFill>
                <a:latin typeface="+mj-lt"/>
                <a:ea typeface="標楷體"/>
              </a:rPr>
              <a:t>MSFT        </a:t>
            </a:r>
            <a:r>
              <a:rPr lang="en-US" altLang="zh-TW" dirty="0" smtClean="0">
                <a:latin typeface="+mj-lt"/>
                <a:ea typeface="標楷體"/>
              </a:rPr>
              <a:t>78540, </a:t>
            </a:r>
            <a:r>
              <a:rPr lang="en-US" altLang="zh-TW" dirty="0" smtClean="0">
                <a:solidFill>
                  <a:srgbClr val="3333FF"/>
                </a:solidFill>
                <a:latin typeface="+mj-lt"/>
                <a:ea typeface="標楷體"/>
              </a:rPr>
              <a:t>118142</a:t>
            </a:r>
            <a:r>
              <a:rPr lang="en-US" altLang="zh-TW" dirty="0" smtClean="0">
                <a:latin typeface="+mj-lt"/>
                <a:ea typeface="標楷體"/>
              </a:rPr>
              <a:t>,  125676, 161000</a:t>
            </a:r>
            <a:endParaRPr lang="en-US" altLang="zh-TW" dirty="0" smtClean="0">
              <a:latin typeface="+mj-lt"/>
            </a:endParaRPr>
          </a:p>
          <a:p>
            <a:pPr marL="0" indent="0">
              <a:buFontTx/>
              <a:buNone/>
              <a:defRPr/>
            </a:pPr>
            <a:endParaRPr lang="zh-TW" altLang="en-US" dirty="0">
              <a:latin typeface="+mj-lt"/>
            </a:endParaRPr>
          </a:p>
        </p:txBody>
      </p:sp>
      <p:sp>
        <p:nvSpPr>
          <p:cNvPr id="1935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0B5F643-C88A-4881-9451-281C6401C98B}" type="slidenum">
              <a:rPr lang="en-US" altLang="zh-TW" sz="1400">
                <a:solidFill>
                  <a:srgbClr val="000000"/>
                </a:solidFill>
              </a:rPr>
              <a:pPr>
                <a:spcBef>
                  <a:spcPct val="0"/>
                </a:spcBef>
                <a:buFontTx/>
                <a:buNone/>
              </a:pPr>
              <a:t>3</a:t>
            </a:fld>
            <a:endParaRPr lang="en-US" altLang="zh-TW" sz="14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標題 1"/>
          <p:cNvSpPr>
            <a:spLocks noGrp="1"/>
          </p:cNvSpPr>
          <p:nvPr>
            <p:ph type="title"/>
          </p:nvPr>
        </p:nvSpPr>
        <p:spPr/>
        <p:txBody>
          <a:bodyPr/>
          <a:lstStyle/>
          <a:p>
            <a:r>
              <a:rPr lang="en-US" altLang="zh-TW" smtClean="0">
                <a:solidFill>
                  <a:srgbClr val="3333FF"/>
                </a:solidFill>
              </a:rPr>
              <a:t>Text Message to Bit Sequence</a:t>
            </a:r>
            <a:endParaRPr lang="zh-TW" altLang="en-US" smtClean="0">
              <a:solidFill>
                <a:srgbClr val="3333FF"/>
              </a:solidFill>
            </a:endParaRPr>
          </a:p>
        </p:txBody>
      </p:sp>
      <p:sp>
        <p:nvSpPr>
          <p:cNvPr id="3" name="內容版面配置區 2"/>
          <p:cNvSpPr>
            <a:spLocks noGrp="1"/>
          </p:cNvSpPr>
          <p:nvPr>
            <p:ph idx="1"/>
          </p:nvPr>
        </p:nvSpPr>
        <p:spPr/>
        <p:txBody>
          <a:bodyPr/>
          <a:lstStyle/>
          <a:p>
            <a:pPr marL="0" indent="0">
              <a:buFontTx/>
              <a:buNone/>
              <a:defRPr/>
            </a:pPr>
            <a:r>
              <a:rPr lang="en-US" altLang="zh-TW" dirty="0" smtClean="0"/>
              <a:t>cake </a:t>
            </a:r>
            <a:r>
              <a:rPr lang="en-US" altLang="zh-TW" dirty="0" smtClean="0">
                <a:sym typeface="Wingdings" panose="05000000000000000000" pitchFamily="2" charset="2"/>
              </a:rPr>
              <a:t> [99, 97, 107, 101]</a:t>
            </a:r>
          </a:p>
          <a:p>
            <a:pPr marL="0" indent="0">
              <a:buFontTx/>
              <a:buNone/>
              <a:defRPr/>
            </a:pPr>
            <a:r>
              <a:rPr lang="en-US" altLang="zh-TW" dirty="0">
                <a:sym typeface="Wingdings" panose="05000000000000000000" pitchFamily="2" charset="2"/>
              </a:rPr>
              <a:t> </a:t>
            </a:r>
            <a:r>
              <a:rPr lang="en-US" altLang="zh-TW" dirty="0" smtClean="0">
                <a:sym typeface="Wingdings" panose="05000000000000000000" pitchFamily="2" charset="2"/>
              </a:rPr>
              <a:t>         [(</a:t>
            </a:r>
            <a:r>
              <a:rPr lang="en-US" altLang="zh-TW" dirty="0" smtClean="0">
                <a:solidFill>
                  <a:srgbClr val="008000"/>
                </a:solidFill>
                <a:sym typeface="Wingdings" panose="05000000000000000000" pitchFamily="2" charset="2"/>
              </a:rPr>
              <a:t>0110</a:t>
            </a:r>
            <a:r>
              <a:rPr lang="en-US" altLang="zh-TW" dirty="0" smtClean="0">
                <a:solidFill>
                  <a:srgbClr val="C00000"/>
                </a:solidFill>
                <a:sym typeface="Wingdings" panose="05000000000000000000" pitchFamily="2" charset="2"/>
              </a:rPr>
              <a:t>0011</a:t>
            </a:r>
            <a:r>
              <a:rPr lang="en-US" altLang="zh-TW" dirty="0" smtClean="0">
                <a:sym typeface="Wingdings" panose="05000000000000000000" pitchFamily="2" charset="2"/>
              </a:rPr>
              <a:t>),(</a:t>
            </a:r>
            <a:r>
              <a:rPr lang="en-US" altLang="zh-TW" dirty="0" smtClean="0">
                <a:solidFill>
                  <a:srgbClr val="008000"/>
                </a:solidFill>
                <a:sym typeface="Wingdings" panose="05000000000000000000" pitchFamily="2" charset="2"/>
              </a:rPr>
              <a:t>0110</a:t>
            </a:r>
            <a:r>
              <a:rPr lang="en-US" altLang="zh-TW" dirty="0" smtClean="0">
                <a:solidFill>
                  <a:srgbClr val="C00000"/>
                </a:solidFill>
                <a:sym typeface="Wingdings" panose="05000000000000000000" pitchFamily="2" charset="2"/>
              </a:rPr>
              <a:t>0001</a:t>
            </a:r>
            <a:r>
              <a:rPr lang="en-US" altLang="zh-TW" dirty="0" smtClean="0">
                <a:sym typeface="Wingdings" panose="05000000000000000000" pitchFamily="2" charset="2"/>
              </a:rPr>
              <a:t>),</a:t>
            </a:r>
          </a:p>
          <a:p>
            <a:pPr marL="0" indent="0">
              <a:buFontTx/>
              <a:buNone/>
              <a:defRPr/>
            </a:pPr>
            <a:r>
              <a:rPr lang="en-US" altLang="zh-TW" dirty="0">
                <a:sym typeface="Wingdings" panose="05000000000000000000" pitchFamily="2" charset="2"/>
              </a:rPr>
              <a:t> </a:t>
            </a:r>
            <a:r>
              <a:rPr lang="en-US" altLang="zh-TW" dirty="0" smtClean="0">
                <a:sym typeface="Wingdings" panose="05000000000000000000" pitchFamily="2" charset="2"/>
              </a:rPr>
              <a:t>              (</a:t>
            </a:r>
            <a:r>
              <a:rPr lang="en-US" altLang="zh-TW" dirty="0" smtClean="0">
                <a:solidFill>
                  <a:srgbClr val="008000"/>
                </a:solidFill>
                <a:sym typeface="Wingdings" panose="05000000000000000000" pitchFamily="2" charset="2"/>
              </a:rPr>
              <a:t>0110</a:t>
            </a:r>
            <a:r>
              <a:rPr lang="en-US" altLang="zh-TW" dirty="0" smtClean="0">
                <a:solidFill>
                  <a:srgbClr val="C00000"/>
                </a:solidFill>
                <a:sym typeface="Wingdings" panose="05000000000000000000" pitchFamily="2" charset="2"/>
              </a:rPr>
              <a:t>1011</a:t>
            </a:r>
            <a:r>
              <a:rPr lang="en-US" altLang="zh-TW" dirty="0" smtClean="0">
                <a:sym typeface="Wingdings" panose="05000000000000000000" pitchFamily="2" charset="2"/>
              </a:rPr>
              <a:t>),(</a:t>
            </a:r>
            <a:r>
              <a:rPr lang="en-US" altLang="zh-TW" dirty="0" smtClean="0">
                <a:solidFill>
                  <a:srgbClr val="008000"/>
                </a:solidFill>
                <a:sym typeface="Wingdings" panose="05000000000000000000" pitchFamily="2" charset="2"/>
              </a:rPr>
              <a:t>0110</a:t>
            </a:r>
            <a:r>
              <a:rPr lang="en-US" altLang="zh-TW" dirty="0" smtClean="0">
                <a:solidFill>
                  <a:srgbClr val="C00000"/>
                </a:solidFill>
                <a:sym typeface="Wingdings" panose="05000000000000000000" pitchFamily="2" charset="2"/>
              </a:rPr>
              <a:t>0101</a:t>
            </a:r>
            <a:r>
              <a:rPr lang="en-US" altLang="zh-TW" dirty="0" smtClean="0">
                <a:sym typeface="Wingdings" panose="05000000000000000000" pitchFamily="2" charset="2"/>
              </a:rPr>
              <a:t>)]</a:t>
            </a:r>
          </a:p>
          <a:p>
            <a:pPr marL="0" indent="0">
              <a:buFontTx/>
              <a:buNone/>
              <a:defRPr/>
            </a:pPr>
            <a:r>
              <a:rPr lang="en-US" altLang="zh-TW" dirty="0">
                <a:sym typeface="Wingdings" panose="05000000000000000000" pitchFamily="2" charset="2"/>
              </a:rPr>
              <a:t> </a:t>
            </a:r>
            <a:r>
              <a:rPr lang="en-US" altLang="zh-TW" dirty="0" smtClean="0">
                <a:sym typeface="Wingdings" panose="05000000000000000000" pitchFamily="2" charset="2"/>
              </a:rPr>
              <a:t>          </a:t>
            </a:r>
            <a:r>
              <a:rPr lang="en-US" altLang="zh-TW" dirty="0">
                <a:solidFill>
                  <a:srgbClr val="000000"/>
                </a:solidFill>
                <a:sym typeface="Wingdings" panose="05000000000000000000" pitchFamily="2" charset="2"/>
              </a:rPr>
              <a:t>[(</a:t>
            </a:r>
            <a:r>
              <a:rPr lang="en-US" altLang="zh-TW" dirty="0" smtClean="0">
                <a:solidFill>
                  <a:srgbClr val="008000"/>
                </a:solidFill>
                <a:sym typeface="Wingdings" panose="05000000000000000000" pitchFamily="2" charset="2"/>
              </a:rPr>
              <a:t>0110  </a:t>
            </a:r>
            <a:r>
              <a:rPr lang="en-US" altLang="zh-TW" dirty="0" smtClean="0">
                <a:solidFill>
                  <a:srgbClr val="3333FF"/>
                </a:solidFill>
                <a:sym typeface="Wingdings" panose="05000000000000000000" pitchFamily="2" charset="2"/>
              </a:rPr>
              <a:t>0011</a:t>
            </a:r>
            <a:r>
              <a:rPr lang="en-US" altLang="zh-TW" dirty="0">
                <a:solidFill>
                  <a:srgbClr val="000000"/>
                </a:solidFill>
                <a:sym typeface="Wingdings" panose="05000000000000000000" pitchFamily="2" charset="2"/>
              </a:rPr>
              <a:t>),(</a:t>
            </a:r>
            <a:r>
              <a:rPr lang="en-US" altLang="zh-TW" dirty="0" smtClean="0">
                <a:solidFill>
                  <a:srgbClr val="008000"/>
                </a:solidFill>
                <a:sym typeface="Wingdings" panose="05000000000000000000" pitchFamily="2" charset="2"/>
              </a:rPr>
              <a:t>0110  </a:t>
            </a:r>
            <a:r>
              <a:rPr lang="en-US" altLang="zh-TW" dirty="0" smtClean="0">
                <a:solidFill>
                  <a:srgbClr val="3333FF"/>
                </a:solidFill>
                <a:sym typeface="Wingdings" panose="05000000000000000000" pitchFamily="2" charset="2"/>
              </a:rPr>
              <a:t>0001</a:t>
            </a:r>
            <a:r>
              <a:rPr lang="en-US" altLang="zh-TW" dirty="0">
                <a:solidFill>
                  <a:srgbClr val="000000"/>
                </a:solidFill>
                <a:sym typeface="Wingdings" panose="05000000000000000000" pitchFamily="2" charset="2"/>
              </a:rPr>
              <a:t>),</a:t>
            </a:r>
          </a:p>
          <a:p>
            <a:pPr marL="0" indent="0">
              <a:buFontTx/>
              <a:buNone/>
              <a:defRPr/>
            </a:pPr>
            <a:r>
              <a:rPr lang="en-US" altLang="zh-TW" dirty="0">
                <a:solidFill>
                  <a:srgbClr val="000000"/>
                </a:solidFill>
                <a:sym typeface="Wingdings" panose="05000000000000000000" pitchFamily="2" charset="2"/>
              </a:rPr>
              <a:t>               (</a:t>
            </a:r>
            <a:r>
              <a:rPr lang="en-US" altLang="zh-TW" dirty="0" smtClean="0">
                <a:solidFill>
                  <a:srgbClr val="008000"/>
                </a:solidFill>
                <a:sym typeface="Wingdings" panose="05000000000000000000" pitchFamily="2" charset="2"/>
              </a:rPr>
              <a:t>0110  </a:t>
            </a:r>
            <a:r>
              <a:rPr lang="en-US" altLang="zh-TW" dirty="0" smtClean="0">
                <a:solidFill>
                  <a:srgbClr val="3333FF"/>
                </a:solidFill>
                <a:sym typeface="Wingdings" panose="05000000000000000000" pitchFamily="2" charset="2"/>
              </a:rPr>
              <a:t>1011</a:t>
            </a:r>
            <a:r>
              <a:rPr lang="en-US" altLang="zh-TW" dirty="0">
                <a:solidFill>
                  <a:srgbClr val="000000"/>
                </a:solidFill>
                <a:sym typeface="Wingdings" panose="05000000000000000000" pitchFamily="2" charset="2"/>
              </a:rPr>
              <a:t>),(</a:t>
            </a:r>
            <a:r>
              <a:rPr lang="en-US" altLang="zh-TW" dirty="0" smtClean="0">
                <a:solidFill>
                  <a:srgbClr val="008000"/>
                </a:solidFill>
                <a:sym typeface="Wingdings" panose="05000000000000000000" pitchFamily="2" charset="2"/>
              </a:rPr>
              <a:t>0110  </a:t>
            </a:r>
            <a:r>
              <a:rPr lang="en-US" altLang="zh-TW" dirty="0" smtClean="0">
                <a:solidFill>
                  <a:srgbClr val="3333FF"/>
                </a:solidFill>
                <a:sym typeface="Wingdings" panose="05000000000000000000" pitchFamily="2" charset="2"/>
              </a:rPr>
              <a:t>0101</a:t>
            </a:r>
            <a:r>
              <a:rPr lang="en-US" altLang="zh-TW" dirty="0">
                <a:solidFill>
                  <a:srgbClr val="000000"/>
                </a:solidFill>
                <a:sym typeface="Wingdings" panose="05000000000000000000" pitchFamily="2" charset="2"/>
              </a:rPr>
              <a:t>)]</a:t>
            </a:r>
            <a:endParaRPr lang="en-US" altLang="zh-TW" dirty="0" smtClean="0"/>
          </a:p>
          <a:p>
            <a:pPr marL="0" indent="0">
              <a:buFontTx/>
              <a:buNone/>
              <a:defRPr/>
            </a:pPr>
            <a:r>
              <a:rPr lang="en-US" altLang="zh-TW" dirty="0" smtClean="0"/>
              <a:t>Each 4-bit word is then embedded into the 4 LSBs of the </a:t>
            </a:r>
            <a:r>
              <a:rPr lang="en-US" altLang="zh-TW" i="1" dirty="0" smtClean="0">
                <a:solidFill>
                  <a:srgbClr val="3333FF"/>
                </a:solidFill>
              </a:rPr>
              <a:t>blue signals </a:t>
            </a:r>
            <a:r>
              <a:rPr lang="en-US" altLang="zh-TW" dirty="0" smtClean="0"/>
              <a:t>which were never used in a real two-color microarray image.</a:t>
            </a:r>
          </a:p>
          <a:p>
            <a:pPr>
              <a:defRPr/>
            </a:pPr>
            <a:endParaRPr lang="zh-TW" altLang="en-US" dirty="0"/>
          </a:p>
        </p:txBody>
      </p:sp>
      <p:sp>
        <p:nvSpPr>
          <p:cNvPr id="22528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1D0E653-0CB0-498B-80C8-F703066454B4}" type="slidenum">
              <a:rPr lang="en-US" altLang="zh-TW" sz="1400">
                <a:solidFill>
                  <a:srgbClr val="000000"/>
                </a:solidFill>
              </a:rPr>
              <a:pPr>
                <a:spcBef>
                  <a:spcPct val="0"/>
                </a:spcBef>
                <a:buFontTx/>
                <a:buNone/>
              </a:pPr>
              <a:t>30</a:t>
            </a:fld>
            <a:endParaRPr lang="en-US" altLang="zh-TW" sz="14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標題 1"/>
          <p:cNvSpPr>
            <a:spLocks noGrp="1"/>
          </p:cNvSpPr>
          <p:nvPr>
            <p:ph type="title"/>
          </p:nvPr>
        </p:nvSpPr>
        <p:spPr/>
        <p:txBody>
          <a:bodyPr/>
          <a:lstStyle/>
          <a:p>
            <a:pPr eaLnBrk="1" hangingPunct="1"/>
            <a:r>
              <a:rPr lang="en-US" altLang="zh-TW" smtClean="0">
                <a:solidFill>
                  <a:srgbClr val="0000CC"/>
                </a:solidFill>
              </a:rPr>
              <a:t>Each group of 4 bits is embedded</a:t>
            </a:r>
            <a:endParaRPr lang="zh-TW" altLang="en-US" smtClean="0">
              <a:solidFill>
                <a:srgbClr val="0000CC"/>
              </a:solidFill>
            </a:endParaRPr>
          </a:p>
        </p:txBody>
      </p:sp>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852" r="-593"/>
            </a:stretch>
          </a:blipFill>
          <a:extLst/>
        </p:spPr>
        <p:txBody>
          <a:bodyPr/>
          <a:lstStyle/>
          <a:p>
            <a:pPr eaLnBrk="1" hangingPunct="1">
              <a:buFont typeface="Arial" charset="0"/>
              <a:buChar char="•"/>
              <a:defRPr/>
            </a:pPr>
            <a:r>
              <a:rPr lang="zh-TW" altLang="en-US">
                <a:noFill/>
              </a:rPr>
              <a:t> </a:t>
            </a:r>
          </a:p>
        </p:txBody>
      </p:sp>
      <p:sp>
        <p:nvSpPr>
          <p:cNvPr id="226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922BDFE9-3CC6-4B04-9533-8DD73D621359}" type="slidenum">
              <a:rPr lang="zh-TW" altLang="en-US" sz="1200">
                <a:solidFill>
                  <a:srgbClr val="898989"/>
                </a:solidFill>
                <a:latin typeface="Arial" panose="020B0604020202020204" pitchFamily="34" charset="0"/>
              </a:rPr>
              <a:pPr>
                <a:spcBef>
                  <a:spcPct val="0"/>
                </a:spcBef>
                <a:buFontTx/>
                <a:buNone/>
              </a:pPr>
              <a:t>31</a:t>
            </a:fld>
            <a:endParaRPr lang="zh-TW"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標題 1"/>
          <p:cNvSpPr>
            <a:spLocks noGrp="1"/>
          </p:cNvSpPr>
          <p:nvPr>
            <p:ph type="title"/>
          </p:nvPr>
        </p:nvSpPr>
        <p:spPr/>
        <p:txBody>
          <a:bodyPr/>
          <a:lstStyle/>
          <a:p>
            <a:r>
              <a:rPr lang="en-US" altLang="zh-TW" smtClean="0">
                <a:solidFill>
                  <a:srgbClr val="0000CC"/>
                </a:solidFill>
              </a:rPr>
              <a:t>A Microarray Image Template</a:t>
            </a:r>
            <a:endParaRPr lang="zh-TW" altLang="en-US" smtClean="0">
              <a:solidFill>
                <a:srgbClr val="0000CC"/>
              </a:solidFill>
            </a:endParaRPr>
          </a:p>
        </p:txBody>
      </p:sp>
      <p:pic>
        <p:nvPicPr>
          <p:cNvPr id="2273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5738" y="1204913"/>
            <a:ext cx="6069012" cy="5319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93E70A6-FC04-4FCA-B121-663819CB3556}" type="slidenum">
              <a:rPr lang="en-US" altLang="zh-TW" sz="1400">
                <a:solidFill>
                  <a:srgbClr val="000000"/>
                </a:solidFill>
              </a:rPr>
              <a:pPr>
                <a:spcBef>
                  <a:spcPct val="0"/>
                </a:spcBef>
                <a:buFontTx/>
                <a:buNone/>
              </a:pPr>
              <a:t>32</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標題 1"/>
          <p:cNvSpPr>
            <a:spLocks noGrp="1"/>
          </p:cNvSpPr>
          <p:nvPr>
            <p:ph type="title"/>
          </p:nvPr>
        </p:nvSpPr>
        <p:spPr/>
        <p:txBody>
          <a:bodyPr/>
          <a:lstStyle/>
          <a:p>
            <a:r>
              <a:rPr lang="en-US" altLang="zh-TW" smtClean="0">
                <a:solidFill>
                  <a:srgbClr val="0000CC"/>
                </a:solidFill>
              </a:rPr>
              <a:t>Hill Ciphers</a:t>
            </a:r>
            <a:endParaRPr lang="zh-TW" altLang="en-US" smtClean="0">
              <a:solidFill>
                <a:srgbClr val="0000CC"/>
              </a:solidFill>
            </a:endParaRPr>
          </a:p>
        </p:txBody>
      </p:sp>
      <p:sp>
        <p:nvSpPr>
          <p:cNvPr id="228355" name="內容版面配置區 2"/>
          <p:cNvSpPr>
            <a:spLocks noGrp="1"/>
          </p:cNvSpPr>
          <p:nvPr>
            <p:ph idx="1"/>
          </p:nvPr>
        </p:nvSpPr>
        <p:spPr/>
        <p:txBody>
          <a:bodyPr/>
          <a:lstStyle/>
          <a:p>
            <a:r>
              <a:rPr lang="en-US" altLang="zh-TW" smtClean="0"/>
              <a:t>A Hill cipher is an encryption method based on a matrix multiplication under some modular arithmetic. In our experiment, we assume that our secret message is a text composed of general ASCII characters including EOL(</a:t>
            </a:r>
            <a:r>
              <a:rPr lang="en-US" altLang="zh-TW" smtClean="0">
                <a:solidFill>
                  <a:srgbClr val="006600"/>
                </a:solidFill>
              </a:rPr>
              <a:t>10</a:t>
            </a:r>
            <a:r>
              <a:rPr lang="en-US" altLang="zh-TW" smtClean="0"/>
              <a:t>), space (</a:t>
            </a:r>
            <a:r>
              <a:rPr lang="en-US" altLang="zh-TW" smtClean="0">
                <a:solidFill>
                  <a:srgbClr val="3333FF"/>
                </a:solidFill>
              </a:rPr>
              <a:t>32</a:t>
            </a:r>
            <a:r>
              <a:rPr lang="en-US" altLang="zh-TW" smtClean="0"/>
              <a:t>), and other control keys (</a:t>
            </a:r>
            <a:r>
              <a:rPr lang="en-US" altLang="zh-TW" smtClean="0">
                <a:solidFill>
                  <a:srgbClr val="C00000"/>
                </a:solidFill>
              </a:rPr>
              <a:t>0~31</a:t>
            </a:r>
            <a:r>
              <a:rPr lang="en-US" altLang="zh-TW" smtClean="0"/>
              <a:t>) etc. </a:t>
            </a:r>
            <a:r>
              <a:rPr lang="en-US" altLang="zh-TW" smtClean="0">
                <a:solidFill>
                  <a:srgbClr val="0000CC"/>
                </a:solidFill>
              </a:rPr>
              <a:t>This work adopts a 4 by 4 Hill matrix.</a:t>
            </a:r>
          </a:p>
          <a:p>
            <a:r>
              <a:rPr lang="en-US" altLang="zh-TW" smtClean="0">
                <a:solidFill>
                  <a:srgbClr val="006600"/>
                </a:solidFill>
              </a:rPr>
              <a:t>Secret message is partitioned as a length of 4 characters represented as 4-d vector</a:t>
            </a:r>
            <a:r>
              <a:rPr lang="en-US" altLang="zh-TW" smtClean="0">
                <a:solidFill>
                  <a:srgbClr val="0000CC"/>
                </a:solidFill>
              </a:rPr>
              <a:t>.</a:t>
            </a:r>
            <a:endParaRPr lang="zh-TW" altLang="en-US" smtClean="0">
              <a:solidFill>
                <a:srgbClr val="0000CC"/>
              </a:solidFill>
            </a:endParaRPr>
          </a:p>
        </p:txBody>
      </p:sp>
      <p:sp>
        <p:nvSpPr>
          <p:cNvPr id="22835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0CAD5EC-D399-4E8B-ABB1-9D44DF3BF39E}" type="slidenum">
              <a:rPr lang="en-US" altLang="zh-TW" sz="1400">
                <a:solidFill>
                  <a:srgbClr val="000000"/>
                </a:solidFill>
              </a:rPr>
              <a:pPr>
                <a:spcBef>
                  <a:spcPct val="0"/>
                </a:spcBef>
                <a:buFontTx/>
                <a:buNone/>
              </a:pPr>
              <a:t>33</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052513"/>
          </a:xfrm>
          <a:prstGeom prst="rect">
            <a:avLst/>
          </a:prstGeom>
          <a:ln>
            <a:no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kumimoji="0" lang="zh-TW" altLang="en-US">
              <a:solidFill>
                <a:prstClr val="black"/>
              </a:solidFill>
            </a:endParaRPr>
          </a:p>
        </p:txBody>
      </p:sp>
      <p:sp>
        <p:nvSpPr>
          <p:cNvPr id="229379" name="標題 1"/>
          <p:cNvSpPr>
            <a:spLocks noGrp="1"/>
          </p:cNvSpPr>
          <p:nvPr>
            <p:ph type="title"/>
          </p:nvPr>
        </p:nvSpPr>
        <p:spPr>
          <a:xfrm>
            <a:off x="457200" y="115888"/>
            <a:ext cx="8229600" cy="792162"/>
          </a:xfrm>
        </p:spPr>
        <p:txBody>
          <a:bodyPr/>
          <a:lstStyle/>
          <a:p>
            <a:pPr eaLnBrk="1" hangingPunct="1"/>
            <a:r>
              <a:rPr lang="en-US" altLang="zh-TW"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 Hill Cipher Matrix of order 4</a:t>
            </a:r>
            <a:endParaRPr lang="zh-TW" altLang="en-US"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 name="內容版面配置區 2"/>
          <p:cNvSpPr>
            <a:spLocks noGrp="1" noRot="1" noChangeAspect="1" noMove="1" noResize="1" noEditPoints="1" noAdjustHandles="1" noChangeArrowheads="1" noChangeShapeType="1" noTextEdit="1"/>
          </p:cNvSpPr>
          <p:nvPr>
            <p:ph idx="1"/>
          </p:nvPr>
        </p:nvSpPr>
        <p:spPr>
          <a:xfrm>
            <a:off x="467544" y="1412776"/>
            <a:ext cx="8136904" cy="5328592"/>
          </a:xfrm>
          <a:blipFill rotWithShape="1">
            <a:blip r:embed="rId3"/>
            <a:stretch>
              <a:fillRect l="-1574" t="-1144"/>
            </a:stretch>
          </a:blipFill>
          <a:extLst/>
        </p:spPr>
        <p:txBody>
          <a:bodyPr/>
          <a:lstStyle/>
          <a:p>
            <a:pPr eaLnBrk="1" hangingPunct="1">
              <a:buFont typeface="Arial" charset="0"/>
              <a:buChar char="•"/>
              <a:defRPr/>
            </a:pPr>
            <a:r>
              <a:rPr lang="zh-TW" altLang="en-US">
                <a:noFill/>
              </a:rPr>
              <a:t> </a:t>
            </a:r>
          </a:p>
        </p:txBody>
      </p:sp>
      <p:grpSp>
        <p:nvGrpSpPr>
          <p:cNvPr id="229381" name="群組 4"/>
          <p:cNvGrpSpPr>
            <a:grpSpLocks/>
          </p:cNvGrpSpPr>
          <p:nvPr/>
        </p:nvGrpSpPr>
        <p:grpSpPr bwMode="auto">
          <a:xfrm>
            <a:off x="5651500" y="3598863"/>
            <a:ext cx="2697163" cy="477837"/>
            <a:chOff x="7072955" y="5215247"/>
            <a:chExt cx="2696625" cy="725621"/>
          </a:xfrm>
        </p:grpSpPr>
        <p:sp>
          <p:nvSpPr>
            <p:cNvPr id="6" name="Shape 159"/>
            <p:cNvSpPr/>
            <p:nvPr/>
          </p:nvSpPr>
          <p:spPr>
            <a:xfrm rot="16200000" flipH="1">
              <a:off x="6803788" y="5484414"/>
              <a:ext cx="725621" cy="187288"/>
            </a:xfrm>
            <a:prstGeom prst="rightArrow">
              <a:avLst>
                <a:gd name="adj1" fmla="val 40287"/>
                <a:gd name="adj2" fmla="val 57928"/>
              </a:avLst>
            </a:prstGeom>
            <a:solidFill>
              <a:schemeClr val="bg2">
                <a:lumMod val="10000"/>
              </a:schemeClr>
            </a:solidFill>
            <a:ln w="12700">
              <a:miter lim="400000"/>
            </a:ln>
          </p:spPr>
          <p:txBody>
            <a:bodyPr lIns="50800" tIns="50800" rIns="50800" bIns="50800" anchor="ctr"/>
            <a:lstStyle/>
            <a:p>
              <a:pPr eaLnBrk="1" fontAlgn="auto" hangingPunct="1">
                <a:spcBef>
                  <a:spcPts val="0"/>
                </a:spcBef>
                <a:spcAft>
                  <a:spcPts val="0"/>
                </a:spcAft>
                <a:defRPr>
                  <a:solidFill>
                    <a:srgbClr val="FFFFFF"/>
                  </a:solidFill>
                </a:defRPr>
              </a:pPr>
              <a:endParaRPr kumimoji="0" sz="2400">
                <a:solidFill>
                  <a:srgbClr val="FFFFFF"/>
                </a:solidFill>
                <a:latin typeface="Times New Roman" panose="02020603050405020304" pitchFamily="18" charset="0"/>
                <a:ea typeface="新細明體" charset="-120"/>
                <a:cs typeface="Times New Roman" panose="02020603050405020304" pitchFamily="18" charset="0"/>
              </a:endParaRPr>
            </a:p>
          </p:txBody>
        </p:sp>
        <p:sp>
          <p:nvSpPr>
            <p:cNvPr id="229384" name="Shape 160"/>
            <p:cNvSpPr>
              <a:spLocks noChangeArrowheads="1"/>
            </p:cNvSpPr>
            <p:nvPr/>
          </p:nvSpPr>
          <p:spPr bwMode="auto">
            <a:xfrm>
              <a:off x="7727354" y="5215247"/>
              <a:ext cx="2042226" cy="5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2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Modular I</a:t>
              </a:r>
              <a:r>
                <a:rPr kumimoji="0" lang="zh-TW" altLang="zh-TW" sz="2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nverse</a:t>
              </a:r>
            </a:p>
          </p:txBody>
        </p:sp>
      </p:grpSp>
      <p:sp>
        <p:nvSpPr>
          <p:cNvPr id="22938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D52A27DB-1435-495F-8082-63B6B78339AD}" type="slidenum">
              <a:rPr lang="zh-TW" altLang="en-US" sz="1200">
                <a:solidFill>
                  <a:srgbClr val="898989"/>
                </a:solidFill>
                <a:latin typeface="Arial" panose="020B0604020202020204" pitchFamily="34" charset="0"/>
              </a:rPr>
              <a:pPr>
                <a:spcBef>
                  <a:spcPct val="0"/>
                </a:spcBef>
                <a:buFontTx/>
                <a:buNone/>
              </a:pPr>
              <a:t>34</a:t>
            </a:fld>
            <a:endParaRPr lang="zh-TW"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052513"/>
          </a:xfrm>
          <a:prstGeom prst="rect">
            <a:avLst/>
          </a:prstGeom>
          <a:ln>
            <a:noFill/>
          </a:ln>
          <a:effectLst/>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kumimoji="0" lang="zh-TW" altLang="en-US">
              <a:solidFill>
                <a:prstClr val="black"/>
              </a:solidFill>
            </a:endParaRPr>
          </a:p>
        </p:txBody>
      </p:sp>
      <p:sp>
        <p:nvSpPr>
          <p:cNvPr id="231427" name="標題 1"/>
          <p:cNvSpPr>
            <a:spLocks noGrp="1"/>
          </p:cNvSpPr>
          <p:nvPr>
            <p:ph type="title"/>
          </p:nvPr>
        </p:nvSpPr>
        <p:spPr>
          <a:xfrm>
            <a:off x="457200" y="115888"/>
            <a:ext cx="8229600" cy="792162"/>
          </a:xfrm>
        </p:spPr>
        <p:txBody>
          <a:bodyPr/>
          <a:lstStyle/>
          <a:p>
            <a:pPr eaLnBrk="1" hangingPunct="1"/>
            <a:r>
              <a:rPr lang="en-US" altLang="zh-TW"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Encryption and Decryption</a:t>
            </a:r>
            <a:endParaRPr lang="zh-TW" altLang="en-US"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 name="內容版面配置區 2"/>
          <p:cNvSpPr>
            <a:spLocks noGrp="1" noRot="1" noChangeAspect="1" noMove="1" noResize="1" noEditPoints="1" noAdjustHandles="1" noChangeArrowheads="1" noChangeShapeType="1" noTextEdit="1"/>
          </p:cNvSpPr>
          <p:nvPr>
            <p:ph idx="1"/>
          </p:nvPr>
        </p:nvSpPr>
        <p:spPr>
          <a:xfrm>
            <a:off x="467544" y="1268760"/>
            <a:ext cx="8496944" cy="5328592"/>
          </a:xfrm>
          <a:blipFill rotWithShape="1">
            <a:blip r:embed="rId3"/>
            <a:stretch>
              <a:fillRect l="-1506"/>
            </a:stretch>
          </a:blipFill>
          <a:extLst/>
        </p:spPr>
        <p:txBody>
          <a:bodyPr/>
          <a:lstStyle/>
          <a:p>
            <a:pPr eaLnBrk="1" hangingPunct="1">
              <a:buFont typeface="Arial" charset="0"/>
              <a:buChar char="•"/>
              <a:defRPr/>
            </a:pPr>
            <a:r>
              <a:rPr lang="zh-TW" altLang="en-US">
                <a:noFill/>
              </a:rPr>
              <a:t> </a:t>
            </a:r>
          </a:p>
        </p:txBody>
      </p:sp>
      <p:sp>
        <p:nvSpPr>
          <p:cNvPr id="23142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EBD5F06C-E070-498E-A09A-A3F1D3E38953}" type="slidenum">
              <a:rPr lang="zh-TW" altLang="en-US" sz="1200">
                <a:solidFill>
                  <a:srgbClr val="898989"/>
                </a:solidFill>
                <a:latin typeface="Arial" panose="020B0604020202020204" pitchFamily="34" charset="0"/>
              </a:rPr>
              <a:pPr>
                <a:spcBef>
                  <a:spcPct val="0"/>
                </a:spcBef>
                <a:buFontTx/>
                <a:buNone/>
              </a:pPr>
              <a:t>35</a:t>
            </a:fld>
            <a:endParaRPr lang="zh-TW"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標題 1"/>
          <p:cNvSpPr>
            <a:spLocks noGrp="1"/>
          </p:cNvSpPr>
          <p:nvPr>
            <p:ph type="title"/>
          </p:nvPr>
        </p:nvSpPr>
        <p:spPr/>
        <p:txBody>
          <a:bodyPr/>
          <a:lstStyle/>
          <a:p>
            <a:pPr eaLnBrk="1" hangingPunct="1"/>
            <a:r>
              <a:rPr lang="en-US" altLang="zh-TW" smtClean="0">
                <a:solidFill>
                  <a:srgbClr val="0000CC"/>
                </a:solidFill>
              </a:rPr>
              <a:t>Each group of 4 bits is embedded</a:t>
            </a:r>
            <a:endParaRPr lang="zh-TW" altLang="en-US" smtClean="0">
              <a:solidFill>
                <a:srgbClr val="0000CC"/>
              </a:solidFill>
            </a:endParaRPr>
          </a:p>
        </p:txBody>
      </p:sp>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852" r="-593"/>
            </a:stretch>
          </a:blipFill>
          <a:extLst/>
        </p:spPr>
        <p:txBody>
          <a:bodyPr/>
          <a:lstStyle/>
          <a:p>
            <a:pPr eaLnBrk="1" hangingPunct="1">
              <a:buFont typeface="Arial" charset="0"/>
              <a:buChar char="•"/>
              <a:defRPr/>
            </a:pPr>
            <a:r>
              <a:rPr lang="zh-TW" altLang="en-US">
                <a:noFill/>
              </a:rPr>
              <a:t> </a:t>
            </a:r>
          </a:p>
        </p:txBody>
      </p:sp>
      <p:sp>
        <p:nvSpPr>
          <p:cNvPr id="233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0F15DA5B-12F6-41F2-9E62-3BDCB73DEAAE}" type="slidenum">
              <a:rPr lang="zh-TW" altLang="en-US" sz="1200">
                <a:solidFill>
                  <a:srgbClr val="898989"/>
                </a:solidFill>
                <a:latin typeface="Arial" panose="020B0604020202020204" pitchFamily="34" charset="0"/>
              </a:rPr>
              <a:pPr>
                <a:spcBef>
                  <a:spcPct val="0"/>
                </a:spcBef>
                <a:buFontTx/>
                <a:buNone/>
              </a:pPr>
              <a:t>36</a:t>
            </a:fld>
            <a:endParaRPr lang="zh-TW" altLang="en-US" sz="12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標題 1"/>
          <p:cNvSpPr>
            <a:spLocks noGrp="1"/>
          </p:cNvSpPr>
          <p:nvPr>
            <p:ph type="title"/>
          </p:nvPr>
        </p:nvSpPr>
        <p:spPr/>
        <p:txBody>
          <a:bodyPr/>
          <a:lstStyle/>
          <a:p>
            <a:r>
              <a:rPr lang="en-US" altLang="zh-TW" smtClean="0">
                <a:solidFill>
                  <a:srgbClr val="0000CC"/>
                </a:solidFill>
              </a:rPr>
              <a:t>A Secret Message</a:t>
            </a:r>
            <a:endParaRPr lang="zh-TW" altLang="en-US" smtClean="0">
              <a:solidFill>
                <a:srgbClr val="0000CC"/>
              </a:solidFill>
            </a:endParaRPr>
          </a:p>
        </p:txBody>
      </p:sp>
      <p:sp>
        <p:nvSpPr>
          <p:cNvPr id="234499" name="內容版面配置區 2"/>
          <p:cNvSpPr>
            <a:spLocks noGrp="1"/>
          </p:cNvSpPr>
          <p:nvPr>
            <p:ph idx="1"/>
          </p:nvPr>
        </p:nvSpPr>
        <p:spPr>
          <a:xfrm>
            <a:off x="395288" y="1628775"/>
            <a:ext cx="8280400" cy="4752975"/>
          </a:xfrm>
        </p:spPr>
        <p:txBody>
          <a:bodyPr/>
          <a:lstStyle/>
          <a:p>
            <a:pPr marL="0" indent="0">
              <a:buFontTx/>
              <a:buNone/>
            </a:pPr>
            <a:r>
              <a:rPr lang="en-US" altLang="zh-TW" sz="1800" smtClean="0"/>
              <a:t>Experience The Niagara Falls </a:t>
            </a:r>
          </a:p>
          <a:p>
            <a:pPr marL="0" indent="0">
              <a:buFontTx/>
              <a:buNone/>
            </a:pPr>
            <a:r>
              <a:rPr lang="en-US" altLang="zh-TW" sz="1800" smtClean="0"/>
              <a:t>The New Niagara Falls, Canada-with eclectic restaurants, contemporary hotels, and electrifying attractions-is a true Canadian vacation destination for couples and families alike. Grown ups have upscale hotels, modern casinos, nightlife and concerts, fine dining, golf courses and spas, and wine country is just down the road. For children, Niagara Falls is a veritable theme park with ultra tall buildings (Skylon Tower), water parks inside hotels, Ferris wheels and kid-friendly restaurants (Clifton Hill), and we even sneak in some education at Niagara Falls attractions like the Butterfly Conservatory and Marineland. Let's not forget the Falls. From the Maid of the Mist to Journey Behind the Falls, there are plenty of ways to experience this great wonder of the world. Situated just 20 minutes from Buffalo International Airport and an hour from the Toronto area, a Niagara Falls vacation is easy to get to and fun to plan. Use the Vacation Planning tools on our site to help you choose your Niagara Falls hotels and attractions and pull together the perfect itinerary. Start your trip at Niagara Falls Tourism. We'll introduce you to this new Ontario vacation destination! </a:t>
            </a:r>
            <a:endParaRPr lang="zh-TW" altLang="en-US" sz="1800" smtClean="0"/>
          </a:p>
        </p:txBody>
      </p:sp>
      <p:sp>
        <p:nvSpPr>
          <p:cNvPr id="23450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4A395E5-F98B-4D91-A555-FEC31E9DCEC5}" type="slidenum">
              <a:rPr lang="en-US" altLang="zh-TW" sz="1400">
                <a:solidFill>
                  <a:srgbClr val="000000"/>
                </a:solidFill>
              </a:rPr>
              <a:pPr>
                <a:spcBef>
                  <a:spcPct val="0"/>
                </a:spcBef>
                <a:buFontTx/>
                <a:buNone/>
              </a:pPr>
              <a:t>37</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標題 1"/>
          <p:cNvSpPr>
            <a:spLocks noGrp="1"/>
          </p:cNvSpPr>
          <p:nvPr>
            <p:ph type="title"/>
          </p:nvPr>
        </p:nvSpPr>
        <p:spPr/>
        <p:txBody>
          <a:bodyPr/>
          <a:lstStyle/>
          <a:p>
            <a:endParaRPr lang="zh-TW" altLang="en-US" smtClean="0">
              <a:solidFill>
                <a:srgbClr val="0000CC"/>
              </a:solidFill>
            </a:endParaRPr>
          </a:p>
        </p:txBody>
      </p:sp>
      <p:pic>
        <p:nvPicPr>
          <p:cNvPr id="2355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60350"/>
            <a:ext cx="8632825" cy="6473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26DDB5E-FBF1-4BA9-B702-37F0D7B31424}" type="slidenum">
              <a:rPr lang="en-US" altLang="zh-TW" sz="1400">
                <a:solidFill>
                  <a:srgbClr val="000000"/>
                </a:solidFill>
              </a:rPr>
              <a:pPr>
                <a:spcBef>
                  <a:spcPct val="0"/>
                </a:spcBef>
                <a:buFontTx/>
                <a:buNone/>
              </a:pPr>
              <a:t>38</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標題 8"/>
          <p:cNvSpPr>
            <a:spLocks noGrp="1"/>
          </p:cNvSpPr>
          <p:nvPr>
            <p:ph type="title"/>
          </p:nvPr>
        </p:nvSpPr>
        <p:spPr/>
        <p:txBody>
          <a:bodyPr/>
          <a:lstStyle/>
          <a:p>
            <a:r>
              <a:rPr lang="en-US" altLang="zh-TW" smtClean="0">
                <a:solidFill>
                  <a:srgbClr val="0000CC"/>
                </a:solidFill>
              </a:rPr>
              <a:t>Conclusion</a:t>
            </a:r>
            <a:endParaRPr lang="zh-TW" altLang="en-US" smtClean="0">
              <a:solidFill>
                <a:srgbClr val="0000CC"/>
              </a:solidFill>
            </a:endParaRPr>
          </a:p>
        </p:txBody>
      </p:sp>
      <p:sp>
        <p:nvSpPr>
          <p:cNvPr id="236547" name="內容版面配置區 9"/>
          <p:cNvSpPr>
            <a:spLocks noGrp="1"/>
          </p:cNvSpPr>
          <p:nvPr>
            <p:ph idx="1"/>
          </p:nvPr>
        </p:nvSpPr>
        <p:spPr/>
        <p:txBody>
          <a:bodyPr/>
          <a:lstStyle/>
          <a:p>
            <a:r>
              <a:rPr lang="en-US" altLang="zh-TW" smtClean="0">
                <a:solidFill>
                  <a:srgbClr val="0000CC"/>
                </a:solidFill>
              </a:rPr>
              <a:t>This talk (paper) proposes a practical user-friendly steganographic system for data hiding based on using a Hill cipher and a microarray image template. Three major programs written in ANSI C programs are used to implement this system:</a:t>
            </a:r>
          </a:p>
          <a:p>
            <a:r>
              <a:rPr lang="en-US" altLang="zh-TW" i="1" smtClean="0">
                <a:solidFill>
                  <a:srgbClr val="006600"/>
                </a:solidFill>
              </a:rPr>
              <a:t>gen384 for generating a microarray image</a:t>
            </a:r>
          </a:p>
          <a:p>
            <a:r>
              <a:rPr lang="en-US" altLang="zh-TW" i="1" smtClean="0">
                <a:solidFill>
                  <a:srgbClr val="006600"/>
                </a:solidFill>
              </a:rPr>
              <a:t>ench4 for data encryption and embedding</a:t>
            </a:r>
          </a:p>
          <a:p>
            <a:r>
              <a:rPr lang="en-US" altLang="zh-TW" i="1" smtClean="0">
                <a:solidFill>
                  <a:srgbClr val="006600"/>
                </a:solidFill>
              </a:rPr>
              <a:t>dech4 for secret extraction and decryption</a:t>
            </a:r>
            <a:endParaRPr lang="zh-TW" altLang="en-US" i="1" smtClean="0">
              <a:solidFill>
                <a:srgbClr val="0000CC"/>
              </a:solidFill>
            </a:endParaRPr>
          </a:p>
        </p:txBody>
      </p:sp>
      <p:sp>
        <p:nvSpPr>
          <p:cNvPr id="23654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B1F6505-5B52-4047-A5C6-3839DB53E34F}" type="slidenum">
              <a:rPr lang="en-US" altLang="zh-TW" sz="1400">
                <a:solidFill>
                  <a:srgbClr val="000000"/>
                </a:solidFill>
              </a:rPr>
              <a:pPr>
                <a:spcBef>
                  <a:spcPct val="0"/>
                </a:spcBef>
                <a:buFontTx/>
                <a:buNone/>
              </a:pPr>
              <a:t>39</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ltLang="zh-TW" smtClean="0">
                <a:solidFill>
                  <a:srgbClr val="0000CC"/>
                </a:solidFill>
              </a:rPr>
              <a:t>A Gray Level Image is a Matrix</a:t>
            </a:r>
          </a:p>
        </p:txBody>
      </p:sp>
      <p:sp>
        <p:nvSpPr>
          <p:cNvPr id="11267" name="Rectangle 3"/>
          <p:cNvSpPr>
            <a:spLocks noGrp="1" noChangeArrowheads="1"/>
          </p:cNvSpPr>
          <p:nvPr>
            <p:ph type="body" idx="1"/>
          </p:nvPr>
        </p:nvSpPr>
        <p:spPr/>
        <p:txBody>
          <a:bodyPr/>
          <a:lstStyle/>
          <a:p>
            <a:pPr>
              <a:buFontTx/>
              <a:buNone/>
              <a:defRPr/>
            </a:pPr>
            <a:r>
              <a:rPr lang="en-US" altLang="zh-TW" sz="2800" dirty="0" smtClean="0"/>
              <a:t> </a:t>
            </a:r>
            <a:r>
              <a:rPr lang="en-US" altLang="zh-TW" sz="2400" b="1" dirty="0" smtClean="0">
                <a:solidFill>
                  <a:srgbClr val="3333FF"/>
                </a:solidFill>
                <a:latin typeface="+mj-ea"/>
                <a:ea typeface="+mj-ea"/>
              </a:rPr>
              <a:t>A 2d  gray level image is nothing but a mapping  </a:t>
            </a:r>
            <a:r>
              <a:rPr lang="en-US" altLang="zh-TW" sz="2400" b="1" dirty="0" smtClean="0">
                <a:solidFill>
                  <a:srgbClr val="C00000"/>
                </a:solidFill>
                <a:latin typeface="+mj-ea"/>
                <a:ea typeface="+mj-ea"/>
              </a:rPr>
              <a:t>f</a:t>
            </a:r>
            <a:r>
              <a:rPr lang="en-US" altLang="zh-TW" sz="2400" b="1" dirty="0" smtClean="0">
                <a:solidFill>
                  <a:srgbClr val="3333FF"/>
                </a:solidFill>
                <a:latin typeface="+mj-ea"/>
                <a:ea typeface="+mj-ea"/>
              </a:rPr>
              <a:t>  </a:t>
            </a:r>
          </a:p>
          <a:p>
            <a:pPr>
              <a:buFontTx/>
              <a:buNone/>
              <a:defRPr/>
            </a:pPr>
            <a:r>
              <a:rPr lang="en-US" altLang="zh-TW" sz="2400" b="1" dirty="0">
                <a:solidFill>
                  <a:srgbClr val="3333FF"/>
                </a:solidFill>
                <a:latin typeface="+mj-ea"/>
                <a:ea typeface="+mj-ea"/>
              </a:rPr>
              <a:t> </a:t>
            </a:r>
            <a:r>
              <a:rPr lang="en-US" altLang="zh-TW" sz="2400" b="1" dirty="0" smtClean="0">
                <a:solidFill>
                  <a:srgbClr val="3333FF"/>
                </a:solidFill>
                <a:latin typeface="+mj-ea"/>
                <a:ea typeface="+mj-ea"/>
              </a:rPr>
              <a:t>                                      from a region to a matrix</a:t>
            </a:r>
          </a:p>
          <a:p>
            <a:pPr>
              <a:buFontTx/>
              <a:buNone/>
              <a:defRPr/>
            </a:pPr>
            <a:r>
              <a:rPr lang="en-US" altLang="zh-TW" sz="2800" dirty="0" smtClean="0">
                <a:solidFill>
                  <a:srgbClr val="FF0000"/>
                </a:solidFill>
              </a:rPr>
              <a:t> </a:t>
            </a:r>
            <a:r>
              <a:rPr lang="en-US" altLang="zh-TW" sz="2800" dirty="0" smtClean="0">
                <a:solidFill>
                  <a:srgbClr val="C00000"/>
                </a:solidFill>
              </a:rPr>
              <a:t>f(0,0)      f(0,1)       f(0,2) ….      …. f(0,n-1)</a:t>
            </a:r>
          </a:p>
          <a:p>
            <a:pPr>
              <a:buFontTx/>
              <a:buNone/>
              <a:defRPr/>
            </a:pPr>
            <a:r>
              <a:rPr lang="en-US" altLang="zh-TW" sz="2800" dirty="0" smtClean="0">
                <a:solidFill>
                  <a:srgbClr val="C00000"/>
                </a:solidFill>
              </a:rPr>
              <a:t> f(1,0)      f(1,1)       f(1,2) ….      …. f(1,n-1)</a:t>
            </a:r>
          </a:p>
          <a:p>
            <a:pPr>
              <a:buFontTx/>
              <a:buNone/>
              <a:defRPr/>
            </a:pPr>
            <a:r>
              <a:rPr lang="en-US" altLang="zh-TW" sz="2800" dirty="0" smtClean="0"/>
              <a:t>      .                    .                           .</a:t>
            </a:r>
          </a:p>
          <a:p>
            <a:pPr>
              <a:buFontTx/>
              <a:buNone/>
              <a:defRPr/>
            </a:pPr>
            <a:r>
              <a:rPr lang="en-US" altLang="zh-TW" sz="2800" dirty="0" smtClean="0"/>
              <a:t>      .                    .                           .     </a:t>
            </a:r>
          </a:p>
          <a:p>
            <a:pPr>
              <a:buFontTx/>
              <a:buNone/>
              <a:defRPr/>
            </a:pPr>
            <a:r>
              <a:rPr lang="en-US" altLang="zh-TW" sz="2800" dirty="0" smtClean="0"/>
              <a:t> </a:t>
            </a:r>
            <a:r>
              <a:rPr lang="en-US" altLang="zh-TW" sz="2800" dirty="0" smtClean="0">
                <a:solidFill>
                  <a:srgbClr val="C00000"/>
                </a:solidFill>
              </a:rPr>
              <a:t>f(m-1,0)  f(m-1,1)  f(m-1,2) …  …. f(m-1,n-1)</a:t>
            </a:r>
          </a:p>
          <a:p>
            <a:pPr>
              <a:buFontTx/>
              <a:buNone/>
              <a:defRPr/>
            </a:pPr>
            <a:endParaRPr lang="en-US" altLang="zh-TW" sz="2800" dirty="0" smtClean="0">
              <a:solidFill>
                <a:srgbClr val="006600"/>
              </a:solidFill>
            </a:endParaRPr>
          </a:p>
          <a:p>
            <a:pPr>
              <a:buFontTx/>
              <a:buNone/>
              <a:defRPr/>
            </a:pPr>
            <a:r>
              <a:rPr lang="en-US" altLang="zh-TW" sz="2800" dirty="0" smtClean="0">
                <a:solidFill>
                  <a:srgbClr val="0000CC"/>
                </a:solidFill>
              </a:rPr>
              <a:t>An image of </a:t>
            </a:r>
            <a:r>
              <a:rPr lang="en-US" altLang="zh-TW" sz="2800" dirty="0" smtClean="0">
                <a:solidFill>
                  <a:srgbClr val="FF0000"/>
                </a:solidFill>
              </a:rPr>
              <a:t>m</a:t>
            </a:r>
            <a:r>
              <a:rPr lang="en-US" altLang="zh-TW" sz="2800" dirty="0" smtClean="0">
                <a:solidFill>
                  <a:srgbClr val="0000CC"/>
                </a:solidFill>
              </a:rPr>
              <a:t> rows, </a:t>
            </a:r>
            <a:r>
              <a:rPr lang="en-US" altLang="zh-TW" sz="2800" dirty="0" smtClean="0">
                <a:solidFill>
                  <a:srgbClr val="FF0000"/>
                </a:solidFill>
              </a:rPr>
              <a:t>n</a:t>
            </a:r>
            <a:r>
              <a:rPr lang="en-US" altLang="zh-TW" sz="2800" dirty="0" smtClean="0">
                <a:solidFill>
                  <a:srgbClr val="0000CC"/>
                </a:solidFill>
              </a:rPr>
              <a:t> columns, f(</a:t>
            </a:r>
            <a:r>
              <a:rPr lang="en-US" altLang="zh-TW" sz="2800" dirty="0" err="1" smtClean="0">
                <a:solidFill>
                  <a:srgbClr val="0000CC"/>
                </a:solidFill>
              </a:rPr>
              <a:t>i,j</a:t>
            </a:r>
            <a:r>
              <a:rPr lang="en-US" altLang="zh-TW" sz="2800" dirty="0" smtClean="0">
                <a:solidFill>
                  <a:srgbClr val="0000CC"/>
                </a:solidFill>
              </a:rPr>
              <a:t>) is in  [0,255]</a:t>
            </a:r>
          </a:p>
        </p:txBody>
      </p:sp>
      <p:sp>
        <p:nvSpPr>
          <p:cNvPr id="1945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56F7896-82A5-4BF8-BD1E-46B15B8BD149}" type="slidenum">
              <a:rPr lang="en-US" altLang="zh-TW" sz="1400">
                <a:solidFill>
                  <a:srgbClr val="000000"/>
                </a:solidFill>
              </a:rPr>
              <a:pPr>
                <a:spcBef>
                  <a:spcPct val="0"/>
                </a:spcBef>
                <a:buFontTx/>
                <a:buNone/>
              </a:pPr>
              <a:t>4</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p:txBody>
          <a:bodyPr/>
          <a:lstStyle/>
          <a:p>
            <a:r>
              <a:rPr lang="en-US" altLang="zh-TW" sz="3600" smtClean="0">
                <a:solidFill>
                  <a:srgbClr val="3333FF"/>
                </a:solidFill>
              </a:rPr>
              <a:t>Salaries for Information Technologies (</a:t>
            </a:r>
            <a:r>
              <a:rPr lang="en-US" altLang="zh-TW" sz="3600" smtClean="0">
                <a:solidFill>
                  <a:srgbClr val="C00000"/>
                </a:solidFill>
              </a:rPr>
              <a:t>2011~2016</a:t>
            </a:r>
            <a:r>
              <a:rPr lang="en-US" altLang="zh-TW" sz="3600" smtClean="0">
                <a:solidFill>
                  <a:srgbClr val="3333FF"/>
                </a:solidFill>
              </a:rPr>
              <a:t>)</a:t>
            </a:r>
            <a:endParaRPr lang="zh-TW" altLang="en-US" sz="3600" smtClean="0">
              <a:solidFill>
                <a:srgbClr val="3333FF"/>
              </a:solidFill>
            </a:endParaRPr>
          </a:p>
        </p:txBody>
      </p:sp>
      <p:sp>
        <p:nvSpPr>
          <p:cNvPr id="3" name="內容版面配置區 2"/>
          <p:cNvSpPr>
            <a:spLocks noGrp="1"/>
          </p:cNvSpPr>
          <p:nvPr>
            <p:ph idx="1"/>
          </p:nvPr>
        </p:nvSpPr>
        <p:spPr/>
        <p:txBody>
          <a:bodyPr/>
          <a:lstStyle/>
          <a:p>
            <a:pPr>
              <a:defRPr/>
            </a:pPr>
            <a:r>
              <a:rPr lang="en-US" altLang="zh-TW" dirty="0" smtClean="0"/>
              <a:t>                 </a:t>
            </a:r>
            <a:r>
              <a:rPr lang="en-US" altLang="zh-TW" dirty="0" smtClean="0">
                <a:solidFill>
                  <a:srgbClr val="C00000"/>
                </a:solidFill>
              </a:rPr>
              <a:t>Min</a:t>
            </a:r>
            <a:r>
              <a:rPr lang="en-US" altLang="zh-TW" dirty="0" smtClean="0"/>
              <a:t>       </a:t>
            </a:r>
            <a:r>
              <a:rPr lang="en-US" altLang="zh-TW" dirty="0" smtClean="0">
                <a:solidFill>
                  <a:srgbClr val="3333FF"/>
                </a:solidFill>
              </a:rPr>
              <a:t>Med</a:t>
            </a:r>
            <a:r>
              <a:rPr lang="en-US" altLang="zh-TW" dirty="0" smtClean="0"/>
              <a:t>        </a:t>
            </a:r>
            <a:r>
              <a:rPr lang="en-US" altLang="zh-TW" dirty="0" smtClean="0">
                <a:solidFill>
                  <a:srgbClr val="008000"/>
                </a:solidFill>
              </a:rPr>
              <a:t>75%</a:t>
            </a:r>
            <a:r>
              <a:rPr lang="en-US" altLang="zh-TW" dirty="0" smtClean="0"/>
              <a:t>       </a:t>
            </a:r>
            <a:r>
              <a:rPr lang="en-US" altLang="zh-TW" dirty="0" smtClean="0">
                <a:solidFill>
                  <a:srgbClr val="800000"/>
                </a:solidFill>
              </a:rPr>
              <a:t>Max</a:t>
            </a:r>
          </a:p>
          <a:p>
            <a:pPr marL="0" indent="0">
              <a:buFontTx/>
              <a:buNone/>
              <a:defRPr/>
            </a:pPr>
            <a:r>
              <a:rPr lang="en-US" altLang="zh-TW" dirty="0" smtClean="0">
                <a:solidFill>
                  <a:srgbClr val="3333FF"/>
                </a:solidFill>
              </a:rPr>
              <a:t>Google</a:t>
            </a:r>
            <a:r>
              <a:rPr lang="en-US" altLang="zh-TW" dirty="0" smtClean="0"/>
              <a:t>     92000,  </a:t>
            </a:r>
            <a:r>
              <a:rPr lang="en-US" altLang="zh-TW" dirty="0" smtClean="0">
                <a:solidFill>
                  <a:srgbClr val="3333FF"/>
                </a:solidFill>
              </a:rPr>
              <a:t>126232</a:t>
            </a:r>
            <a:r>
              <a:rPr lang="en-US" altLang="zh-TW" dirty="0" smtClean="0"/>
              <a:t>,  137600, 318240</a:t>
            </a:r>
          </a:p>
          <a:p>
            <a:pPr marL="0" indent="0">
              <a:buFontTx/>
              <a:buNone/>
              <a:defRPr/>
            </a:pPr>
            <a:r>
              <a:rPr lang="en-US" altLang="zh-TW" dirty="0" smtClean="0">
                <a:solidFill>
                  <a:srgbClr val="C00000"/>
                </a:solidFill>
              </a:rPr>
              <a:t>Facebook</a:t>
            </a:r>
            <a:r>
              <a:rPr lang="en-US" altLang="zh-TW" dirty="0" smtClean="0"/>
              <a:t> 85000,  </a:t>
            </a:r>
            <a:r>
              <a:rPr lang="en-US" altLang="zh-TW" dirty="0" smtClean="0">
                <a:solidFill>
                  <a:srgbClr val="3333FF"/>
                </a:solidFill>
              </a:rPr>
              <a:t>138294</a:t>
            </a:r>
            <a:r>
              <a:rPr lang="en-US" altLang="zh-TW" dirty="0" smtClean="0"/>
              <a:t>,  150000, 247200</a:t>
            </a:r>
          </a:p>
          <a:p>
            <a:pPr marL="0" indent="0">
              <a:buFontTx/>
              <a:buNone/>
              <a:defRPr/>
            </a:pPr>
            <a:r>
              <a:rPr lang="en-US" altLang="zh-TW" dirty="0" smtClean="0">
                <a:solidFill>
                  <a:srgbClr val="7030A0"/>
                </a:solidFill>
              </a:rPr>
              <a:t>Uber-SF</a:t>
            </a:r>
            <a:r>
              <a:rPr lang="en-US" altLang="zh-TW" dirty="0" smtClean="0"/>
              <a:t>    76107, </a:t>
            </a:r>
            <a:r>
              <a:rPr lang="en-US" altLang="zh-TW" dirty="0" smtClean="0">
                <a:solidFill>
                  <a:srgbClr val="3333FF"/>
                </a:solidFill>
              </a:rPr>
              <a:t>120000</a:t>
            </a:r>
            <a:r>
              <a:rPr lang="en-US" altLang="zh-TW" dirty="0" smtClean="0"/>
              <a:t>,  140000, 175000</a:t>
            </a:r>
          </a:p>
          <a:p>
            <a:pPr marL="0" indent="0">
              <a:buFontTx/>
              <a:buNone/>
              <a:defRPr/>
            </a:pPr>
            <a:r>
              <a:rPr lang="en-US" altLang="zh-TW" dirty="0" smtClean="0">
                <a:solidFill>
                  <a:srgbClr val="800000"/>
                </a:solidFill>
              </a:rPr>
              <a:t>IBM-CA     </a:t>
            </a:r>
            <a:r>
              <a:rPr lang="en-US" altLang="zh-TW" dirty="0" smtClean="0"/>
              <a:t>61735,   </a:t>
            </a:r>
            <a:r>
              <a:rPr lang="en-US" altLang="zh-TW" dirty="0" smtClean="0">
                <a:solidFill>
                  <a:srgbClr val="3333FF"/>
                </a:solidFill>
              </a:rPr>
              <a:t>99047</a:t>
            </a:r>
            <a:r>
              <a:rPr lang="en-US" altLang="zh-TW" dirty="0" smtClean="0"/>
              <a:t>,  140000, 222700</a:t>
            </a:r>
          </a:p>
          <a:p>
            <a:pPr marL="0" indent="0">
              <a:buFontTx/>
              <a:buNone/>
              <a:defRPr/>
            </a:pPr>
            <a:r>
              <a:rPr lang="en-US" altLang="zh-TW" dirty="0" smtClean="0">
                <a:solidFill>
                  <a:srgbClr val="FF0000"/>
                </a:solidFill>
              </a:rPr>
              <a:t>IBM-R</a:t>
            </a:r>
            <a:r>
              <a:rPr lang="en-US" altLang="zh-TW" dirty="0" smtClean="0">
                <a:solidFill>
                  <a:srgbClr val="FF0000"/>
                </a:solidFill>
                <a:latin typeface="標楷體"/>
                <a:ea typeface="標楷體"/>
              </a:rPr>
              <a:t>△  </a:t>
            </a:r>
            <a:r>
              <a:rPr lang="en-US" altLang="zh-TW" dirty="0" smtClean="0">
                <a:latin typeface="+mj-lt"/>
                <a:ea typeface="標楷體"/>
              </a:rPr>
              <a:t>52998,   </a:t>
            </a:r>
            <a:r>
              <a:rPr lang="en-US" altLang="zh-TW" dirty="0" smtClean="0">
                <a:solidFill>
                  <a:srgbClr val="3333FF"/>
                </a:solidFill>
                <a:latin typeface="+mj-lt"/>
                <a:ea typeface="標楷體"/>
              </a:rPr>
              <a:t>83666</a:t>
            </a:r>
            <a:r>
              <a:rPr lang="en-US" altLang="zh-TW" dirty="0" smtClean="0">
                <a:latin typeface="+mj-lt"/>
                <a:ea typeface="標楷體"/>
              </a:rPr>
              <a:t>,  100000, 206348</a:t>
            </a:r>
          </a:p>
          <a:p>
            <a:pPr marL="0" indent="0">
              <a:buFontTx/>
              <a:buNone/>
              <a:defRPr/>
            </a:pPr>
            <a:r>
              <a:rPr lang="en-US" altLang="zh-TW" dirty="0" smtClean="0">
                <a:solidFill>
                  <a:srgbClr val="009900"/>
                </a:solidFill>
                <a:latin typeface="+mj-lt"/>
                <a:ea typeface="標楷體"/>
              </a:rPr>
              <a:t>MSFT        </a:t>
            </a:r>
            <a:r>
              <a:rPr lang="en-US" altLang="zh-TW" dirty="0" smtClean="0">
                <a:latin typeface="+mj-lt"/>
                <a:ea typeface="標楷體"/>
              </a:rPr>
              <a:t>78540, </a:t>
            </a:r>
            <a:r>
              <a:rPr lang="en-US" altLang="zh-TW" dirty="0" smtClean="0">
                <a:solidFill>
                  <a:srgbClr val="3333FF"/>
                </a:solidFill>
                <a:latin typeface="+mj-lt"/>
                <a:ea typeface="標楷體"/>
              </a:rPr>
              <a:t>118142</a:t>
            </a:r>
            <a:r>
              <a:rPr lang="en-US" altLang="zh-TW" dirty="0" smtClean="0">
                <a:latin typeface="+mj-lt"/>
                <a:ea typeface="標楷體"/>
              </a:rPr>
              <a:t>,  125676, 161000</a:t>
            </a:r>
            <a:endParaRPr lang="en-US" altLang="zh-TW" dirty="0" smtClean="0">
              <a:latin typeface="+mj-lt"/>
            </a:endParaRPr>
          </a:p>
          <a:p>
            <a:pPr marL="0" indent="0">
              <a:buFontTx/>
              <a:buNone/>
              <a:defRPr/>
            </a:pPr>
            <a:endParaRPr lang="zh-TW" altLang="en-US" dirty="0">
              <a:latin typeface="+mj-lt"/>
            </a:endParaRPr>
          </a:p>
        </p:txBody>
      </p:sp>
      <p:sp>
        <p:nvSpPr>
          <p:cNvPr id="23859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A4FEFE1-B6CA-4A6B-831A-B3F9F5081646}" type="slidenum">
              <a:rPr lang="en-US" altLang="zh-TW" sz="1400">
                <a:solidFill>
                  <a:srgbClr val="000000"/>
                </a:solidFill>
              </a:rPr>
              <a:pPr>
                <a:spcBef>
                  <a:spcPct val="0"/>
                </a:spcBef>
                <a:buFontTx/>
                <a:buNone/>
              </a:pPr>
              <a:t>40</a:t>
            </a:fld>
            <a:endParaRPr lang="en-US" altLang="zh-TW" sz="14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標題 1"/>
          <p:cNvSpPr>
            <a:spLocks noGrp="1"/>
          </p:cNvSpPr>
          <p:nvPr>
            <p:ph type="title"/>
          </p:nvPr>
        </p:nvSpPr>
        <p:spPr/>
        <p:txBody>
          <a:bodyPr/>
          <a:lstStyle/>
          <a:p>
            <a:r>
              <a:rPr lang="en-US" altLang="zh-TW" sz="4000" smtClean="0">
                <a:solidFill>
                  <a:srgbClr val="0000CC"/>
                </a:solidFill>
              </a:rPr>
              <a:t>A Novel Flowchart of Data Hiding</a:t>
            </a:r>
            <a:endParaRPr lang="zh-TW" altLang="en-US" sz="4000" smtClean="0">
              <a:solidFill>
                <a:srgbClr val="0000CC"/>
              </a:solidFill>
            </a:endParaRPr>
          </a:p>
        </p:txBody>
      </p:sp>
      <p:pic>
        <p:nvPicPr>
          <p:cNvPr id="2396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68413"/>
            <a:ext cx="7416800" cy="558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62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636E658-854E-4AF6-B7AD-0C3AFE1187FC}" type="slidenum">
              <a:rPr lang="en-US" altLang="zh-TW" sz="1400">
                <a:solidFill>
                  <a:srgbClr val="000000"/>
                </a:solidFill>
              </a:rPr>
              <a:pPr>
                <a:spcBef>
                  <a:spcPct val="0"/>
                </a:spcBef>
                <a:buFontTx/>
                <a:buNone/>
              </a:pPr>
              <a:t>41</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20000"/>
              </a:spcBef>
              <a:defRPr/>
            </a:pPr>
            <a:r>
              <a:rPr lang="en-US" altLang="zh-TW" sz="4000" dirty="0">
                <a:solidFill>
                  <a:srgbClr val="3333FF"/>
                </a:solidFill>
                <a:cs typeface="+mn-cs"/>
              </a:rPr>
              <a:t>Thank you for your attention!</a:t>
            </a:r>
            <a:endParaRPr lang="zh-TW" altLang="en-US" sz="4000" dirty="0">
              <a:solidFill>
                <a:srgbClr val="3333FF"/>
              </a:solidFill>
              <a:cs typeface="+mn-cs"/>
            </a:endParaRPr>
          </a:p>
        </p:txBody>
      </p:sp>
      <p:sp>
        <p:nvSpPr>
          <p:cNvPr id="240643" name="內容版面配置區 2"/>
          <p:cNvSpPr>
            <a:spLocks noGrp="1"/>
          </p:cNvSpPr>
          <p:nvPr>
            <p:ph idx="1"/>
          </p:nvPr>
        </p:nvSpPr>
        <p:spPr/>
        <p:txBody>
          <a:bodyPr/>
          <a:lstStyle/>
          <a:p>
            <a:pPr marL="0" indent="0">
              <a:buFontTx/>
              <a:buNone/>
            </a:pPr>
            <a:endParaRPr lang="en-US" altLang="zh-TW" smtClean="0"/>
          </a:p>
          <a:p>
            <a:pPr marL="0" indent="0">
              <a:buFontTx/>
              <a:buNone/>
            </a:pPr>
            <a:endParaRPr lang="en-US" altLang="zh-TW" smtClean="0"/>
          </a:p>
          <a:p>
            <a:pPr marL="0" indent="0">
              <a:buFontTx/>
              <a:buNone/>
            </a:pPr>
            <a:endParaRPr lang="en-US" altLang="zh-TW" smtClean="0"/>
          </a:p>
          <a:p>
            <a:pPr marL="0" indent="0">
              <a:buFontTx/>
              <a:buNone/>
            </a:pPr>
            <a:r>
              <a:rPr lang="en-US" altLang="zh-TW" sz="4400" smtClean="0">
                <a:solidFill>
                  <a:srgbClr val="3333FF"/>
                </a:solidFill>
              </a:rPr>
              <a:t>     </a:t>
            </a:r>
            <a:r>
              <a:rPr lang="en-US" altLang="zh-TW" sz="4400" smtClean="0">
                <a:solidFill>
                  <a:srgbClr val="008000"/>
                </a:solidFill>
              </a:rPr>
              <a:t>Questions and Comments</a:t>
            </a:r>
            <a:r>
              <a:rPr lang="en-US" altLang="zh-TW" smtClean="0">
                <a:solidFill>
                  <a:srgbClr val="008000"/>
                </a:solidFill>
              </a:rPr>
              <a:t>?</a:t>
            </a:r>
          </a:p>
        </p:txBody>
      </p:sp>
      <p:sp>
        <p:nvSpPr>
          <p:cNvPr id="240644"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8EDCD33-E3B1-4A5F-8263-2AFEFB7C2681}" type="slidenum">
              <a:rPr lang="en-US" altLang="zh-TW" sz="1400">
                <a:solidFill>
                  <a:srgbClr val="000000"/>
                </a:solidFill>
              </a:rPr>
              <a:pPr>
                <a:spcBef>
                  <a:spcPct val="0"/>
                </a:spcBef>
                <a:buFontTx/>
                <a:buNone/>
              </a:pPr>
              <a:t>42</a:t>
            </a:fld>
            <a:endParaRPr lang="en-US" altLang="zh-TW" sz="14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a:spLocks noGrp="1"/>
          </p:cNvSpPr>
          <p:nvPr>
            <p:ph type="title"/>
          </p:nvPr>
        </p:nvSpPr>
        <p:spPr/>
        <p:txBody>
          <a:bodyPr/>
          <a:lstStyle/>
          <a:p>
            <a:r>
              <a:rPr lang="en-US" altLang="zh-TW" smtClean="0">
                <a:solidFill>
                  <a:srgbClr val="3333FF"/>
                </a:solidFill>
              </a:rPr>
              <a:t>Image Sharing and Recovering</a:t>
            </a:r>
            <a:endParaRPr lang="zh-TW" altLang="en-US" smtClean="0">
              <a:solidFill>
                <a:srgbClr val="3333FF"/>
              </a:solidFill>
            </a:endParaRPr>
          </a:p>
        </p:txBody>
      </p:sp>
      <p:pic>
        <p:nvPicPr>
          <p:cNvPr id="241667"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2963" y="1341438"/>
            <a:ext cx="7329487" cy="5486400"/>
          </a:xfrm>
        </p:spPr>
      </p:pic>
      <p:sp>
        <p:nvSpPr>
          <p:cNvPr id="24166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A0AFCC-9738-437C-8C29-FC09E454383F}" type="slidenum">
              <a:rPr lang="en-US" altLang="zh-TW" sz="1400">
                <a:solidFill>
                  <a:srgbClr val="000000"/>
                </a:solidFill>
              </a:rPr>
              <a:pPr>
                <a:spcBef>
                  <a:spcPct val="0"/>
                </a:spcBef>
                <a:buFontTx/>
                <a:buNone/>
              </a:pPr>
              <a:t>43</a:t>
            </a:fld>
            <a:endParaRPr lang="en-US" altLang="zh-TW" sz="140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r>
              <a:rPr lang="en-US" altLang="zh-TW" smtClean="0">
                <a:solidFill>
                  <a:srgbClr val="0000FF"/>
                </a:solidFill>
              </a:rPr>
              <a:t>Microarray Image Data Analysis</a:t>
            </a:r>
          </a:p>
        </p:txBody>
      </p:sp>
      <p:pic>
        <p:nvPicPr>
          <p:cNvPr id="242691" name="Picture 3" descr="small785"/>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1017588" y="1557338"/>
            <a:ext cx="3109912"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2692" name="Picture 4" descr="gridR"/>
          <p:cNvPicPr>
            <a:picLocks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5157788" y="1600200"/>
            <a:ext cx="30178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2693"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A65808A-D808-4D58-8233-47E23D86BE58}" type="slidenum">
              <a:rPr lang="en-US" altLang="zh-TW" sz="1400"/>
              <a:pPr>
                <a:spcBef>
                  <a:spcPct val="0"/>
                </a:spcBef>
                <a:buFontTx/>
                <a:buNone/>
              </a:pPr>
              <a:t>44</a:t>
            </a:fld>
            <a:endParaRPr lang="en-US" altLang="zh-TW"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altLang="zh-TW" smtClean="0">
                <a:solidFill>
                  <a:srgbClr val="0000FF"/>
                </a:solidFill>
              </a:rPr>
              <a:t>Microarray Image Data Analysis</a:t>
            </a:r>
          </a:p>
        </p:txBody>
      </p:sp>
      <p:sp>
        <p:nvSpPr>
          <p:cNvPr id="244739" name="Rectangle 3"/>
          <p:cNvSpPr>
            <a:spLocks noGrp="1" noChangeArrowheads="1"/>
          </p:cNvSpPr>
          <p:nvPr>
            <p:ph sz="half" idx="3"/>
          </p:nvPr>
        </p:nvSpPr>
        <p:spPr/>
        <p:txBody>
          <a:bodyPr/>
          <a:lstStyle/>
          <a:p>
            <a:pPr eaLnBrk="1" hangingPunct="1">
              <a:buFontTx/>
              <a:buNone/>
            </a:pPr>
            <a:r>
              <a:rPr lang="en-US" altLang="zh-TW" sz="2800" smtClean="0">
                <a:solidFill>
                  <a:srgbClr val="003300"/>
                </a:solidFill>
              </a:rPr>
              <a:t>Each gene expression </a:t>
            </a:r>
          </a:p>
          <a:p>
            <a:pPr eaLnBrk="1" hangingPunct="1">
              <a:buFontTx/>
              <a:buNone/>
            </a:pPr>
            <a:r>
              <a:rPr lang="en-US" altLang="zh-TW" sz="2800" smtClean="0">
                <a:solidFill>
                  <a:srgbClr val="003300"/>
                </a:solidFill>
              </a:rPr>
              <a:t>is a feature which is </a:t>
            </a:r>
          </a:p>
          <a:p>
            <a:pPr eaLnBrk="1" hangingPunct="1">
              <a:buFontTx/>
              <a:buNone/>
            </a:pPr>
            <a:r>
              <a:rPr lang="en-US" altLang="zh-TW" sz="2800" smtClean="0">
                <a:solidFill>
                  <a:srgbClr val="003300"/>
                </a:solidFill>
              </a:rPr>
              <a:t>measured as average </a:t>
            </a:r>
          </a:p>
          <a:p>
            <a:pPr eaLnBrk="1" hangingPunct="1">
              <a:buFontTx/>
              <a:buNone/>
            </a:pPr>
            <a:r>
              <a:rPr lang="en-US" altLang="zh-TW" sz="2800" smtClean="0">
                <a:solidFill>
                  <a:srgbClr val="003300"/>
                </a:solidFill>
              </a:rPr>
              <a:t>spot brightness</a:t>
            </a:r>
          </a:p>
          <a:p>
            <a:pPr eaLnBrk="1" hangingPunct="1">
              <a:buFontTx/>
              <a:buNone/>
            </a:pPr>
            <a:endParaRPr lang="en-US" altLang="zh-TW" sz="2800" smtClean="0">
              <a:solidFill>
                <a:srgbClr val="003300"/>
              </a:solidFill>
            </a:endParaRPr>
          </a:p>
          <a:p>
            <a:pPr eaLnBrk="1" hangingPunct="1">
              <a:buFontTx/>
              <a:buNone/>
            </a:pPr>
            <a:r>
              <a:rPr lang="en-US" altLang="zh-TW" sz="2800" smtClean="0">
                <a:solidFill>
                  <a:srgbClr val="0000FF"/>
                </a:solidFill>
              </a:rPr>
              <a:t>Top</a:t>
            </a:r>
            <a:r>
              <a:rPr lang="en-US" altLang="zh-TW" sz="2800" smtClean="0"/>
              <a:t>:</a:t>
            </a:r>
            <a:r>
              <a:rPr lang="en-US" altLang="zh-TW" sz="2800" smtClean="0">
                <a:solidFill>
                  <a:srgbClr val="CC0000"/>
                </a:solidFill>
              </a:rPr>
              <a:t> Tumor Tissues</a:t>
            </a:r>
          </a:p>
          <a:p>
            <a:pPr eaLnBrk="1" hangingPunct="1">
              <a:buFontTx/>
              <a:buNone/>
            </a:pPr>
            <a:r>
              <a:rPr lang="en-US" altLang="zh-TW" sz="2800" smtClean="0">
                <a:solidFill>
                  <a:srgbClr val="0000FF"/>
                </a:solidFill>
              </a:rPr>
              <a:t>Bottom</a:t>
            </a:r>
            <a:r>
              <a:rPr lang="en-US" altLang="zh-TW" sz="2800" smtClean="0"/>
              <a:t>: </a:t>
            </a:r>
            <a:r>
              <a:rPr lang="en-US" altLang="zh-TW" sz="2800" smtClean="0">
                <a:solidFill>
                  <a:srgbClr val="008000"/>
                </a:solidFill>
              </a:rPr>
              <a:t>Normal Tissues</a:t>
            </a:r>
          </a:p>
          <a:p>
            <a:pPr eaLnBrk="1" hangingPunct="1">
              <a:buFontTx/>
              <a:buNone/>
            </a:pPr>
            <a:endParaRPr lang="en-US" altLang="zh-TW" sz="2800" smtClean="0">
              <a:solidFill>
                <a:srgbClr val="008000"/>
              </a:solidFill>
            </a:endParaRPr>
          </a:p>
        </p:txBody>
      </p:sp>
      <p:pic>
        <p:nvPicPr>
          <p:cNvPr id="244740" name="Picture 4" descr="R8b"/>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16013" y="1331913"/>
            <a:ext cx="2519362" cy="2519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4741" name="Picture 5" descr="G8b"/>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16013" y="3873500"/>
            <a:ext cx="2519362" cy="251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4742"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9D4E783-BEBE-4336-9A34-0DE47E562A2A}" type="slidenum">
              <a:rPr lang="en-US" altLang="zh-TW" sz="1400"/>
              <a:pPr>
                <a:spcBef>
                  <a:spcPct val="0"/>
                </a:spcBef>
                <a:buFontTx/>
                <a:buNone/>
              </a:pPr>
              <a:t>45</a:t>
            </a:fld>
            <a:endParaRPr lang="en-US" altLang="zh-TW"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tLang="zh-TW" smtClean="0">
                <a:solidFill>
                  <a:srgbClr val="0000FF"/>
                </a:solidFill>
              </a:rPr>
              <a:t>Gray Level Images and A Pixel</a:t>
            </a:r>
          </a:p>
        </p:txBody>
      </p:sp>
      <p:pic>
        <p:nvPicPr>
          <p:cNvPr id="195587" name="Picture 9" descr="lenagrid"/>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1422400"/>
            <a:ext cx="4392612" cy="439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588" name="內容版面配置區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412875"/>
            <a:ext cx="4392612" cy="4392613"/>
          </a:xfrm>
        </p:spPr>
      </p:pic>
      <p:sp>
        <p:nvSpPr>
          <p:cNvPr id="195589" name="投影片編號版面配置區 1"/>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9785EB1-8FCC-485C-880F-ABAA626CE766}" type="slidenum">
              <a:rPr lang="en-US" altLang="zh-TW" sz="1400">
                <a:solidFill>
                  <a:srgbClr val="000000"/>
                </a:solidFill>
              </a:rPr>
              <a:pPr>
                <a:spcBef>
                  <a:spcPct val="0"/>
                </a:spcBef>
                <a:buFontTx/>
                <a:buNone/>
              </a:pPr>
              <a:t>5</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zh-TW" sz="4000" smtClean="0">
                <a:solidFill>
                  <a:srgbClr val="0000FF"/>
                </a:solidFill>
              </a:rPr>
              <a:t>Image Representation</a:t>
            </a:r>
            <a:r>
              <a:rPr lang="en-US" altLang="zh-TW" sz="4000" smtClean="0"/>
              <a:t> (Gray/</a:t>
            </a:r>
            <a:r>
              <a:rPr lang="en-US" altLang="zh-TW" sz="4000" smtClean="0">
                <a:solidFill>
                  <a:srgbClr val="CC0000"/>
                </a:solidFill>
              </a:rPr>
              <a:t>C</a:t>
            </a:r>
            <a:r>
              <a:rPr lang="en-US" altLang="zh-TW" sz="4000" smtClean="0">
                <a:solidFill>
                  <a:srgbClr val="3333CC"/>
                </a:solidFill>
              </a:rPr>
              <a:t>o</a:t>
            </a:r>
            <a:r>
              <a:rPr lang="en-US" altLang="zh-TW" sz="4000" smtClean="0">
                <a:solidFill>
                  <a:srgbClr val="008000"/>
                </a:solidFill>
              </a:rPr>
              <a:t>l</a:t>
            </a:r>
            <a:r>
              <a:rPr lang="en-US" altLang="zh-TW" sz="4000" smtClean="0">
                <a:solidFill>
                  <a:srgbClr val="996633"/>
                </a:solidFill>
              </a:rPr>
              <a:t>o</a:t>
            </a:r>
            <a:r>
              <a:rPr lang="en-US" altLang="zh-TW" sz="4000" smtClean="0">
                <a:solidFill>
                  <a:srgbClr val="FF00FF"/>
                </a:solidFill>
              </a:rPr>
              <a:t>r</a:t>
            </a:r>
            <a:r>
              <a:rPr lang="en-US" altLang="zh-TW" sz="4000" smtClean="0"/>
              <a:t>)</a:t>
            </a:r>
          </a:p>
        </p:txBody>
      </p:sp>
      <p:sp>
        <p:nvSpPr>
          <p:cNvPr id="196611" name="Rectangle 3"/>
          <p:cNvSpPr>
            <a:spLocks noGrp="1" noChangeArrowheads="1"/>
          </p:cNvSpPr>
          <p:nvPr>
            <p:ph type="body" idx="1"/>
          </p:nvPr>
        </p:nvSpPr>
        <p:spPr/>
        <p:txBody>
          <a:bodyPr/>
          <a:lstStyle/>
          <a:p>
            <a:r>
              <a:rPr lang="en-US" altLang="zh-TW" sz="2800" smtClean="0"/>
              <a:t>A gray level image is usually represented by an m x n matrix whose elements are all integers in {0,1, …, 255} corresponding to brightness scales</a:t>
            </a:r>
          </a:p>
          <a:p>
            <a:pPr>
              <a:buFontTx/>
              <a:buNone/>
            </a:pPr>
            <a:endParaRPr lang="en-US" altLang="zh-TW" sz="2800" smtClean="0"/>
          </a:p>
          <a:p>
            <a:r>
              <a:rPr lang="en-US" altLang="zh-TW" sz="2800" smtClean="0"/>
              <a:t>A color image is usually represented by 3  m x n matrices whose elements are all integers in {0,1, …, 255} corresponding to 3 primary primitives of colors such as </a:t>
            </a:r>
            <a:r>
              <a:rPr lang="en-US" altLang="zh-TW" sz="2800" smtClean="0">
                <a:solidFill>
                  <a:srgbClr val="CC0000"/>
                </a:solidFill>
              </a:rPr>
              <a:t>Red</a:t>
            </a:r>
            <a:r>
              <a:rPr lang="en-US" altLang="zh-TW" sz="2800" smtClean="0"/>
              <a:t>,</a:t>
            </a:r>
            <a:r>
              <a:rPr lang="en-US" altLang="zh-TW" sz="2800" smtClean="0">
                <a:solidFill>
                  <a:srgbClr val="008000"/>
                </a:solidFill>
              </a:rPr>
              <a:t> Green</a:t>
            </a:r>
            <a:r>
              <a:rPr lang="en-US" altLang="zh-TW" sz="2800" smtClean="0"/>
              <a:t>, </a:t>
            </a:r>
            <a:r>
              <a:rPr lang="en-US" altLang="zh-TW" sz="2800" smtClean="0">
                <a:solidFill>
                  <a:srgbClr val="3333CC"/>
                </a:solidFill>
              </a:rPr>
              <a:t>Blue</a:t>
            </a:r>
            <a:endParaRPr lang="en-US" altLang="zh-TW" sz="2800" smtClean="0"/>
          </a:p>
        </p:txBody>
      </p:sp>
      <p:sp>
        <p:nvSpPr>
          <p:cNvPr id="19661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D7B1438-9E1A-402A-8C4B-EC51A53548CC}" type="slidenum">
              <a:rPr lang="en-US" altLang="zh-TW" sz="1400">
                <a:solidFill>
                  <a:srgbClr val="000000"/>
                </a:solidFill>
              </a:rPr>
              <a:pPr>
                <a:spcBef>
                  <a:spcPct val="0"/>
                </a:spcBef>
                <a:buFontTx/>
                <a:buNone/>
              </a:pPr>
              <a:t>6</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ltLang="zh-TW" smtClean="0">
                <a:solidFill>
                  <a:srgbClr val="0000FF"/>
                </a:solidFill>
              </a:rPr>
              <a:t>Gray and Color Image Data</a:t>
            </a:r>
          </a:p>
        </p:txBody>
      </p:sp>
      <p:sp>
        <p:nvSpPr>
          <p:cNvPr id="197635" name="Rectangle 3"/>
          <p:cNvSpPr>
            <a:spLocks noGrp="1" noChangeArrowheads="1"/>
          </p:cNvSpPr>
          <p:nvPr>
            <p:ph type="body" sz="half" idx="3"/>
          </p:nvPr>
        </p:nvSpPr>
        <p:spPr>
          <a:xfrm>
            <a:off x="4652963" y="1600200"/>
            <a:ext cx="4033837" cy="4525963"/>
          </a:xfrm>
        </p:spPr>
        <p:txBody>
          <a:bodyPr/>
          <a:lstStyle/>
          <a:p>
            <a:r>
              <a:rPr lang="en-US" altLang="zh-TW" sz="2400" smtClean="0"/>
              <a:t>   0, 64, 144, 196, </a:t>
            </a:r>
          </a:p>
          <a:p>
            <a:pPr>
              <a:buFontTx/>
              <a:buNone/>
            </a:pPr>
            <a:r>
              <a:rPr lang="en-US" altLang="zh-TW" sz="2400" smtClean="0"/>
              <a:t>   225, 169, 100, 36</a:t>
            </a:r>
          </a:p>
          <a:p>
            <a:pPr>
              <a:buFontTx/>
              <a:buNone/>
            </a:pPr>
            <a:r>
              <a:rPr lang="en-US" altLang="zh-TW" sz="2400" smtClean="0"/>
              <a:t>(</a:t>
            </a:r>
            <a:r>
              <a:rPr lang="en-US" altLang="zh-TW" sz="2400" smtClean="0">
                <a:solidFill>
                  <a:srgbClr val="FF0000"/>
                </a:solidFill>
              </a:rPr>
              <a:t>R</a:t>
            </a:r>
            <a:r>
              <a:rPr lang="en-US" altLang="zh-TW" sz="2400" smtClean="0"/>
              <a:t>, </a:t>
            </a:r>
            <a:r>
              <a:rPr lang="en-US" altLang="zh-TW" sz="2400" smtClean="0">
                <a:solidFill>
                  <a:srgbClr val="008000"/>
                </a:solidFill>
              </a:rPr>
              <a:t>G</a:t>
            </a:r>
            <a:r>
              <a:rPr lang="en-US" altLang="zh-TW" sz="2400" smtClean="0"/>
              <a:t>, </a:t>
            </a:r>
            <a:r>
              <a:rPr lang="en-US" altLang="zh-TW" sz="2400" smtClean="0">
                <a:solidFill>
                  <a:srgbClr val="0000CC"/>
                </a:solidFill>
              </a:rPr>
              <a:t>B</a:t>
            </a:r>
            <a:r>
              <a:rPr lang="en-US" altLang="zh-TW" sz="2400" smtClean="0"/>
              <a:t>) for a </a:t>
            </a:r>
            <a:r>
              <a:rPr lang="en-US" altLang="zh-TW" sz="2400" smtClean="0">
                <a:solidFill>
                  <a:srgbClr val="CC00CC"/>
                </a:solidFill>
              </a:rPr>
              <a:t>c</a:t>
            </a:r>
            <a:r>
              <a:rPr lang="en-US" altLang="zh-TW" sz="2400" smtClean="0">
                <a:solidFill>
                  <a:srgbClr val="00FFFF"/>
                </a:solidFill>
              </a:rPr>
              <a:t>o</a:t>
            </a:r>
            <a:r>
              <a:rPr lang="en-US" altLang="zh-TW" sz="2400" smtClean="0">
                <a:solidFill>
                  <a:srgbClr val="996633"/>
                </a:solidFill>
              </a:rPr>
              <a:t>l</a:t>
            </a:r>
            <a:r>
              <a:rPr lang="en-US" altLang="zh-TW" sz="2400" smtClean="0">
                <a:solidFill>
                  <a:srgbClr val="008000"/>
                </a:solidFill>
              </a:rPr>
              <a:t>o</a:t>
            </a:r>
            <a:r>
              <a:rPr lang="en-US" altLang="zh-TW" sz="2400" smtClean="0">
                <a:solidFill>
                  <a:srgbClr val="FF0000"/>
                </a:solidFill>
              </a:rPr>
              <a:t>r</a:t>
            </a:r>
            <a:r>
              <a:rPr lang="en-US" altLang="zh-TW" sz="2400" smtClean="0"/>
              <a:t> pixel</a:t>
            </a:r>
          </a:p>
          <a:p>
            <a:pPr>
              <a:buFontTx/>
              <a:buNone/>
            </a:pPr>
            <a:r>
              <a:rPr lang="en-US" altLang="zh-TW" sz="2400" smtClean="0">
                <a:solidFill>
                  <a:srgbClr val="CC0000"/>
                </a:solidFill>
              </a:rPr>
              <a:t>Red </a:t>
            </a:r>
            <a:r>
              <a:rPr lang="en-US" altLang="zh-TW" sz="2400" smtClean="0"/>
              <a:t>– (255,  0,  0)</a:t>
            </a:r>
          </a:p>
          <a:p>
            <a:pPr>
              <a:buFontTx/>
              <a:buNone/>
            </a:pPr>
            <a:r>
              <a:rPr lang="en-US" altLang="zh-TW" sz="2400" smtClean="0">
                <a:solidFill>
                  <a:srgbClr val="00FF00"/>
                </a:solidFill>
              </a:rPr>
              <a:t>Green</a:t>
            </a:r>
            <a:r>
              <a:rPr lang="en-US" altLang="zh-TW" sz="2400" smtClean="0"/>
              <a:t> – (  0, 255, 0)</a:t>
            </a:r>
          </a:p>
          <a:p>
            <a:pPr>
              <a:buFontTx/>
              <a:buNone/>
            </a:pPr>
            <a:r>
              <a:rPr lang="en-US" altLang="zh-TW" sz="2400" smtClean="0">
                <a:solidFill>
                  <a:schemeClr val="accent2"/>
                </a:solidFill>
              </a:rPr>
              <a:t>Blue</a:t>
            </a:r>
            <a:r>
              <a:rPr lang="en-US" altLang="zh-TW" sz="2400" smtClean="0"/>
              <a:t> – (  0, 0, 255)</a:t>
            </a:r>
          </a:p>
          <a:p>
            <a:pPr>
              <a:buFontTx/>
              <a:buNone/>
            </a:pPr>
            <a:r>
              <a:rPr lang="en-US" altLang="zh-TW" sz="2400" smtClean="0">
                <a:solidFill>
                  <a:srgbClr val="00FFFF"/>
                </a:solidFill>
              </a:rPr>
              <a:t>Cyan </a:t>
            </a:r>
            <a:r>
              <a:rPr lang="en-US" altLang="zh-TW" sz="2400" smtClean="0"/>
              <a:t>– ( 0,255, 255)</a:t>
            </a:r>
          </a:p>
          <a:p>
            <a:pPr>
              <a:buFontTx/>
              <a:buNone/>
            </a:pPr>
            <a:r>
              <a:rPr lang="en-US" altLang="zh-TW" sz="2400" smtClean="0">
                <a:solidFill>
                  <a:srgbClr val="FF00FF"/>
                </a:solidFill>
              </a:rPr>
              <a:t>Magenta</a:t>
            </a:r>
            <a:r>
              <a:rPr lang="en-US" altLang="zh-TW" sz="2400" smtClean="0"/>
              <a:t> – (255, 0, 255)</a:t>
            </a:r>
          </a:p>
          <a:p>
            <a:pPr>
              <a:buFontTx/>
              <a:buNone/>
            </a:pPr>
            <a:r>
              <a:rPr lang="en-US" altLang="zh-TW" sz="2400" smtClean="0">
                <a:solidFill>
                  <a:srgbClr val="FFFF00"/>
                </a:solidFill>
              </a:rPr>
              <a:t>Yellow</a:t>
            </a:r>
            <a:r>
              <a:rPr lang="en-US" altLang="zh-TW" sz="2400" smtClean="0"/>
              <a:t> – (255, 255, 0)</a:t>
            </a:r>
          </a:p>
          <a:p>
            <a:pPr>
              <a:buFontTx/>
              <a:buNone/>
            </a:pPr>
            <a:r>
              <a:rPr lang="en-US" altLang="zh-TW" sz="2400" smtClean="0">
                <a:solidFill>
                  <a:schemeClr val="bg2"/>
                </a:solidFill>
              </a:rPr>
              <a:t>Gray </a:t>
            </a:r>
            <a:r>
              <a:rPr lang="en-US" altLang="zh-TW" sz="2400" smtClean="0"/>
              <a:t>– (128, 128, 128) </a:t>
            </a:r>
          </a:p>
        </p:txBody>
      </p:sp>
      <p:pic>
        <p:nvPicPr>
          <p:cNvPr id="197636" name="Picture 4" descr="gray"/>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93813" y="1608138"/>
            <a:ext cx="3201987" cy="2139950"/>
          </a:xfrm>
        </p:spPr>
      </p:pic>
      <p:pic>
        <p:nvPicPr>
          <p:cNvPr id="197637" name="Picture 5" descr="colo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93813" y="3905250"/>
            <a:ext cx="3201987" cy="2217738"/>
          </a:xfrm>
        </p:spPr>
      </p:pic>
      <p:sp>
        <p:nvSpPr>
          <p:cNvPr id="19763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047AE0-1213-4664-B027-32916DE6BBF3}" type="slidenum">
              <a:rPr lang="en-US" altLang="zh-TW" sz="1400">
                <a:solidFill>
                  <a:srgbClr val="000000"/>
                </a:solidFill>
              </a:rPr>
              <a:pPr>
                <a:spcBef>
                  <a:spcPct val="0"/>
                </a:spcBef>
                <a:buFontTx/>
                <a:buNone/>
              </a:pPr>
              <a:t>7</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zh-TW" smtClean="0">
                <a:solidFill>
                  <a:srgbClr val="0000FF"/>
                </a:solidFill>
              </a:rPr>
              <a:t>RGB Hex Triplet Color Chart</a:t>
            </a:r>
          </a:p>
        </p:txBody>
      </p:sp>
      <p:sp>
        <p:nvSpPr>
          <p:cNvPr id="198659" name="Rectangle 3"/>
          <p:cNvSpPr>
            <a:spLocks noGrp="1" noChangeArrowheads="1"/>
          </p:cNvSpPr>
          <p:nvPr>
            <p:ph type="body" sz="half" idx="1"/>
          </p:nvPr>
        </p:nvSpPr>
        <p:spPr/>
        <p:txBody>
          <a:bodyPr/>
          <a:lstStyle/>
          <a:p>
            <a:r>
              <a:rPr lang="en-US" altLang="zh-TW" smtClean="0">
                <a:solidFill>
                  <a:srgbClr val="CC0000"/>
                </a:solidFill>
              </a:rPr>
              <a:t>Red</a:t>
            </a:r>
            <a:r>
              <a:rPr lang="en-US" altLang="zh-TW" smtClean="0"/>
              <a:t>       = FF0000</a:t>
            </a:r>
          </a:p>
          <a:p>
            <a:r>
              <a:rPr lang="en-US" altLang="zh-TW" smtClean="0">
                <a:solidFill>
                  <a:srgbClr val="66FF33"/>
                </a:solidFill>
              </a:rPr>
              <a:t>Green</a:t>
            </a:r>
            <a:r>
              <a:rPr lang="en-US" altLang="zh-TW" smtClean="0"/>
              <a:t>    = 00FF00</a:t>
            </a:r>
          </a:p>
          <a:p>
            <a:r>
              <a:rPr lang="en-US" altLang="zh-TW" smtClean="0">
                <a:solidFill>
                  <a:srgbClr val="0000FF"/>
                </a:solidFill>
              </a:rPr>
              <a:t>Blue</a:t>
            </a:r>
            <a:r>
              <a:rPr lang="en-US" altLang="zh-TW" smtClean="0"/>
              <a:t>       = 0000FF</a:t>
            </a:r>
          </a:p>
          <a:p>
            <a:r>
              <a:rPr lang="en-US" altLang="zh-TW" smtClean="0">
                <a:solidFill>
                  <a:srgbClr val="33CCCC"/>
                </a:solidFill>
              </a:rPr>
              <a:t>Cyan   </a:t>
            </a:r>
            <a:r>
              <a:rPr lang="en-US" altLang="zh-TW" smtClean="0"/>
              <a:t>   = 00FFFF</a:t>
            </a:r>
          </a:p>
          <a:p>
            <a:r>
              <a:rPr lang="en-US" altLang="zh-TW" smtClean="0">
                <a:solidFill>
                  <a:srgbClr val="FF33CC"/>
                </a:solidFill>
              </a:rPr>
              <a:t>Magenta</a:t>
            </a:r>
            <a:r>
              <a:rPr lang="en-US" altLang="zh-TW" smtClean="0"/>
              <a:t>= FF00FF</a:t>
            </a:r>
          </a:p>
          <a:p>
            <a:r>
              <a:rPr lang="en-US" altLang="zh-TW" smtClean="0">
                <a:solidFill>
                  <a:srgbClr val="FFFF00"/>
                </a:solidFill>
              </a:rPr>
              <a:t>Yellow</a:t>
            </a:r>
            <a:r>
              <a:rPr lang="en-US" altLang="zh-TW" smtClean="0"/>
              <a:t>   = FFFF00</a:t>
            </a:r>
          </a:p>
        </p:txBody>
      </p:sp>
      <p:sp>
        <p:nvSpPr>
          <p:cNvPr id="198660" name="Rectangle 4"/>
          <p:cNvSpPr>
            <a:spLocks noGrp="1" noChangeArrowheads="1"/>
          </p:cNvSpPr>
          <p:nvPr>
            <p:ph type="body" sz="half" idx="2"/>
          </p:nvPr>
        </p:nvSpPr>
        <p:spPr/>
        <p:txBody>
          <a:bodyPr/>
          <a:lstStyle/>
          <a:p>
            <a:endParaRPr lang="zh-TW" altLang="zh-TW" smtClean="0"/>
          </a:p>
        </p:txBody>
      </p:sp>
      <p:pic>
        <p:nvPicPr>
          <p:cNvPr id="198661" name="Picture 5" descr="rgbc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290763"/>
            <a:ext cx="403225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66B2B74-6EEE-4FBD-94FA-FB156F3D3347}" type="slidenum">
              <a:rPr lang="en-US" altLang="zh-TW" sz="1400">
                <a:solidFill>
                  <a:srgbClr val="000000"/>
                </a:solidFill>
              </a:rPr>
              <a:pPr>
                <a:spcBef>
                  <a:spcPct val="0"/>
                </a:spcBef>
                <a:buFontTx/>
                <a:buNone/>
              </a:pPr>
              <a:t>8</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zh-TW" smtClean="0">
                <a:solidFill>
                  <a:srgbClr val="006600"/>
                </a:solidFill>
              </a:rPr>
              <a:t>Pixel</a:t>
            </a:r>
            <a:r>
              <a:rPr lang="en-US" altLang="zh-TW" smtClean="0">
                <a:solidFill>
                  <a:srgbClr val="FF0000"/>
                </a:solidFill>
              </a:rPr>
              <a:t>s</a:t>
            </a:r>
            <a:r>
              <a:rPr lang="en-US" altLang="zh-TW" smtClean="0"/>
              <a:t> in a Gray Level Image</a:t>
            </a:r>
          </a:p>
        </p:txBody>
      </p:sp>
      <p:pic>
        <p:nvPicPr>
          <p:cNvPr id="199683" name="Picture 3" descr="lenagri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43088"/>
            <a:ext cx="4038600" cy="4038600"/>
          </a:xfrm>
        </p:spPr>
      </p:pic>
      <p:pic>
        <p:nvPicPr>
          <p:cNvPr id="199684" name="Picture 5" descr="Lenn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3088"/>
            <a:ext cx="4038600" cy="4038600"/>
          </a:xfrm>
        </p:spPr>
      </p:pic>
      <p:sp>
        <p:nvSpPr>
          <p:cNvPr id="19968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CA8E9DA-D671-479B-A8FA-4799411E97A8}" type="slidenum">
              <a:rPr lang="en-US" altLang="zh-TW" sz="1400">
                <a:solidFill>
                  <a:srgbClr val="000000"/>
                </a:solidFill>
              </a:rPr>
              <a:pPr>
                <a:spcBef>
                  <a:spcPct val="0"/>
                </a:spcBef>
                <a:buFontTx/>
                <a:buNone/>
              </a:pPr>
              <a:t>9</a:t>
            </a:fld>
            <a:endParaRPr lang="en-US" altLang="zh-TW" sz="1400">
              <a:solidFill>
                <a:srgbClr val="000000"/>
              </a:solidFill>
            </a:endParaRPr>
          </a:p>
        </p:txBody>
      </p:sp>
    </p:spTree>
  </p:cSld>
  <p:clrMapOvr>
    <a:masterClrMapping/>
  </p:clrMapOvr>
  <p:timing>
    <p:tnLst>
      <p:par>
        <p:cTn id="1" dur="indefinite" restart="never" nodeType="tmRoot"/>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壁窗">
  <a:themeElements>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9.xml><?xml version="1.0" encoding="utf-8"?>
<a:theme xmlns:a="http://schemas.openxmlformats.org/drawingml/2006/main" name="1_壁窗">
  <a:themeElements>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壁窗">
  <a:themeElements>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1.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2.xml><?xml version="1.0" encoding="utf-8"?>
<a:themeOverride xmlns:a="http://schemas.openxmlformats.org/drawingml/2006/main">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ppt/theme/themeOverride3.xml><?xml version="1.0" encoding="utf-8"?>
<a:themeOverride xmlns:a="http://schemas.openxmlformats.org/drawingml/2006/main">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otalTime>595</TotalTime>
  <Words>2365</Words>
  <Application>Microsoft Office PowerPoint</Application>
  <PresentationFormat>如螢幕大小 (4:3)</PresentationFormat>
  <Paragraphs>518</Paragraphs>
  <Slides>45</Slides>
  <Notes>9</Notes>
  <HiddenSlides>0</HiddenSlides>
  <MMClips>0</MMClips>
  <ScaleCrop>false</ScaleCrop>
  <HeadingPairs>
    <vt:vector size="8" baseType="variant">
      <vt:variant>
        <vt:lpstr>使用字型</vt:lpstr>
      </vt:variant>
      <vt:variant>
        <vt:i4>10</vt:i4>
      </vt:variant>
      <vt:variant>
        <vt:lpstr>佈景主題</vt:lpstr>
      </vt:variant>
      <vt:variant>
        <vt:i4>20</vt:i4>
      </vt:variant>
      <vt:variant>
        <vt:lpstr>內嵌 OLE 伺服程式</vt:lpstr>
      </vt:variant>
      <vt:variant>
        <vt:i4>1</vt:i4>
      </vt:variant>
      <vt:variant>
        <vt:lpstr>投影片標題</vt:lpstr>
      </vt:variant>
      <vt:variant>
        <vt:i4>45</vt:i4>
      </vt:variant>
    </vt:vector>
  </HeadingPairs>
  <TitlesOfParts>
    <vt:vector size="76" baseType="lpstr">
      <vt:lpstr>Arial</vt:lpstr>
      <vt:lpstr>新細明體</vt:lpstr>
      <vt:lpstr>Calibri</vt:lpstr>
      <vt:lpstr>Century Schoolbook</vt:lpstr>
      <vt:lpstr>Wingdings</vt:lpstr>
      <vt:lpstr>Wingdings 2</vt:lpstr>
      <vt:lpstr>標楷體</vt:lpstr>
      <vt:lpstr>Times New Roman</vt:lpstr>
      <vt:lpstr>Tahoma</vt:lpstr>
      <vt:lpstr>Cambria Math</vt:lpstr>
      <vt:lpstr>預設簡報設計</vt:lpstr>
      <vt:lpstr>1_預設簡報設計</vt:lpstr>
      <vt:lpstr>2_預設簡報設計</vt:lpstr>
      <vt:lpstr>3_預設簡報設計</vt:lpstr>
      <vt:lpstr>4_預設簡報設計</vt:lpstr>
      <vt:lpstr>5_預設簡報設計</vt:lpstr>
      <vt:lpstr>6_預設簡報設計</vt:lpstr>
      <vt:lpstr>7_預設簡報設計</vt:lpstr>
      <vt:lpstr>8_預設簡報設計</vt:lpstr>
      <vt:lpstr>9_預設簡報設計</vt:lpstr>
      <vt:lpstr>10_預設簡報設計</vt:lpstr>
      <vt:lpstr>11_預設簡報設計</vt:lpstr>
      <vt:lpstr>12_預設簡報設計</vt:lpstr>
      <vt:lpstr>Office 佈景主題</vt:lpstr>
      <vt:lpstr>13_預設簡報設計</vt:lpstr>
      <vt:lpstr>14_預設簡報設計</vt:lpstr>
      <vt:lpstr>15_預設簡報設計</vt:lpstr>
      <vt:lpstr>壁窗</vt:lpstr>
      <vt:lpstr>1_壁窗</vt:lpstr>
      <vt:lpstr>2_壁窗</vt:lpstr>
      <vt:lpstr>Microsoft Excel 圖表</vt:lpstr>
      <vt:lpstr>Steganography: Embedding and Extracting Information from Media</vt:lpstr>
      <vt:lpstr>Outline</vt:lpstr>
      <vt:lpstr>Salaries for Information Technologies (2011~2016)</vt:lpstr>
      <vt:lpstr>A Gray Level Image is a Matrix</vt:lpstr>
      <vt:lpstr>Gray Level Images and A Pixel</vt:lpstr>
      <vt:lpstr>Image Representation (Gray/Color)</vt:lpstr>
      <vt:lpstr>Gray and Color Image Data</vt:lpstr>
      <vt:lpstr>RGB Hex Triplet Color Chart</vt:lpstr>
      <vt:lpstr>Pixels in a Gray Level Image</vt:lpstr>
      <vt:lpstr>Image Lenna and Its Histogram</vt:lpstr>
      <vt:lpstr>Koala and Its RGB Components</vt:lpstr>
      <vt:lpstr>(R,G,B) Histograms of Koala</vt:lpstr>
      <vt:lpstr>Image File Formats (1/2)</vt:lpstr>
      <vt:lpstr>Some Image File Formats (2/2)</vt:lpstr>
      <vt:lpstr>Steganography By Using JPEG Images </vt:lpstr>
      <vt:lpstr>The JPEG Image Format</vt:lpstr>
      <vt:lpstr>The JPEG Image Format: Step1: Discrete cosine transform</vt:lpstr>
      <vt:lpstr>The JPEG Image Format: Step2: Quantization</vt:lpstr>
      <vt:lpstr>The JPEG Image Format: Step3: Entropy coding</vt:lpstr>
      <vt:lpstr>Some DCT-Based Steganographic Algorithms</vt:lpstr>
      <vt:lpstr>Properties of good jpeg steganographic Algorithms </vt:lpstr>
      <vt:lpstr>Some DCT-Based Steganographic Algorithms: JPEG Embedding Process</vt:lpstr>
      <vt:lpstr>The JPEG image Mandrill and the corresponding stego-images</vt:lpstr>
      <vt:lpstr>The JPEG image Lena and the corresponding stego-images</vt:lpstr>
      <vt:lpstr>A Novel Flowchart of Data Hiding</vt:lpstr>
      <vt:lpstr>A Random Bit Sequence</vt:lpstr>
      <vt:lpstr>Gray Level Images and A Pixel</vt:lpstr>
      <vt:lpstr>Results of Embedding Steve.txt (25 lines, 1094 words, 6646 characters)</vt:lpstr>
      <vt:lpstr>A Secret Message</vt:lpstr>
      <vt:lpstr>Text Message to Bit Sequence</vt:lpstr>
      <vt:lpstr>Each group of 4 bits is embedded</vt:lpstr>
      <vt:lpstr>A Microarray Image Template</vt:lpstr>
      <vt:lpstr>Hill Ciphers</vt:lpstr>
      <vt:lpstr>A Hill Cipher Matrix of order 4</vt:lpstr>
      <vt:lpstr>Encryption and Decryption</vt:lpstr>
      <vt:lpstr>Each group of 4 bits is embedded</vt:lpstr>
      <vt:lpstr>A Secret Message</vt:lpstr>
      <vt:lpstr>PowerPoint 簡報</vt:lpstr>
      <vt:lpstr>Conclusion</vt:lpstr>
      <vt:lpstr>Salaries for Information Technologies (2011~2016)</vt:lpstr>
      <vt:lpstr>A Novel Flowchart of Data Hiding</vt:lpstr>
      <vt:lpstr>Thank you for your attention!</vt:lpstr>
      <vt:lpstr>Image Sharing and Recovering</vt:lpstr>
      <vt:lpstr>Microarray Image Data Analysis</vt:lpstr>
      <vt:lpstr>Microarray Image Data Analysis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Handwritten Characters 8, O, X</dc:title>
  <dc:creator>CChen</dc:creator>
  <cp:lastModifiedBy>Daniel</cp:lastModifiedBy>
  <cp:revision>59</cp:revision>
  <dcterms:created xsi:type="dcterms:W3CDTF">2009-01-23T06:32:07Z</dcterms:created>
  <dcterms:modified xsi:type="dcterms:W3CDTF">2019-12-12T02:56:33Z</dcterms:modified>
</cp:coreProperties>
</file>