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Negative Binomial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p.m.f.  f(x)=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(1−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𝑝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  x=r,r+1,r+2,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Negative Binomial 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X~nbin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(r,p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</m:den>
                    </m:f>
                  </m:oMath>
                </a14:m>
                <a:r>
                  <a:rPr lang="zh-TW" altLang="en-US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and  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m.g.f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. 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[1−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1−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𝑝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X=2:12; r=2; p=0.8; Y1=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(X',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p=0.6; Y2=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(X',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p=0.5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; Y3=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(X',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bar(X',[Y1,Y2,Y3]);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legend('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(2,0.8)','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(2,0.6)','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(2,0.5)')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title('Negative Binomial Distribution: 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nbin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)')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97" y="1825625"/>
            <a:ext cx="6777688" cy="3682809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353</Words>
  <Application>Microsoft Office PowerPoint</Application>
  <PresentationFormat>寬螢幕</PresentationFormat>
  <Paragraphs>33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Negative Binomial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2014-06-07T08:23:06Z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