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Geometric 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p.m.f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.  f(x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(1−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𝑝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 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x=1,2,3,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Geometric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X~geopdf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(p)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and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m.g.f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. 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1−(1−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for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t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&lt;−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ln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(1−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p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X=1:8; p=0.8; Y1=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p=0.7; Y2=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p=0.6; Y3=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p=0.5; Y4=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X',p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bar(X',[Y1,Y2,Y3,Y4]);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legend('geometric(0.8)','geometric(0.7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)',…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 'geometric(0.6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)','geometric(0.5)')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title('Geometric Distribution: 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geopdf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(p)')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 t="-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17" y="1825625"/>
            <a:ext cx="7183184" cy="3903145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361</Words>
  <Application>Microsoft Office PowerPoint</Application>
  <PresentationFormat>寬螢幕</PresentationFormat>
  <Paragraphs>35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Geometric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2014-06-07T08:10:23Z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