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2014/6/5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(r) Distribution</a:t>
                </a:r>
                <a:endParaRPr 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p.d.f.  f(x)=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/2)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)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/2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,  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0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&lt;x&lt;∞</a:t>
                </a:r>
              </a:p>
              <a:p>
                <a:pPr marL="0" indent="0">
                  <a:buNone/>
                </a:pP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Chi-Square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Distribution  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(r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E(X)=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,  </m:t>
                    </m:r>
                  </m:oMath>
                </a14:m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𝑟</m:t>
                    </m:r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Moment-Generating Function  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1−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/2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X=0.1:0.2:12;</a:t>
                </a:r>
              </a:p>
              <a:p>
                <a:pPr marL="0" indent="0">
                  <a:buNone/>
                </a:pP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Y1=chi2pdf(X,2);</a:t>
                </a:r>
                <a:endParaRPr lang="es-E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Y2=chi2pdf(X,3);</a:t>
                </a:r>
                <a:endParaRPr lang="es-E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Y3=chi2pdf(X,4);</a:t>
                </a:r>
                <a:endParaRPr lang="es-E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Y4=chi2pdf(X,7);</a:t>
                </a:r>
                <a:endParaRPr lang="es-E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plot(X,Y1,'m-',X,Y2,'g-',X,Y3,'b-',X,Y4,'r-');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legend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('\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chi^2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(2)','\chi^2(3)','\chi^2(4)',‘\chi^2(7)‘)</a:t>
                </a: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title(‘\chi^2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(r)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Distributions’)</a:t>
                </a: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40" y="1718631"/>
            <a:ext cx="6073950" cy="4547341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349</Words>
  <Application>Microsoft Office PowerPoint</Application>
  <PresentationFormat>寬螢幕</PresentationFormat>
  <Paragraphs>35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χ^2(r)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2014-06-05T04:06:02Z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