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sldIdLst>
    <p:sldId id="256" r:id="rId3"/>
    <p:sldId id="262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</p14:sldIdLst>
        </p14:section>
        <p14:section name="設計、加深他人印象、共同合作" id="{B9B51309-D148-4332-87C2-07BE32FBCA3B}">
          <p14:sldIdLst>
            <p14:sldId id="262"/>
            <p14:sldId id="257"/>
            <p14:sldId id="264"/>
          </p14:sldIdLst>
        </p14:section>
        <p14:section name="深入瞭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78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2015/6/11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在 </a:t>
            </a:r>
            <a:r>
              <a:rPr lang="zh-TW" baseline="0" dirty="0" smtClean="0"/>
              <a:t>[投影片放映] 模式中，按一下箭頭即可進入 PowerPoint 快速入門中心。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TW" sz="5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TW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TW" sz="48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2015/6/11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Beta Distribution</a:t>
            </a:r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標題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9486" y="1540534"/>
                <a:ext cx="5780314" cy="48483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p.d.f.  f(x)=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i="1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TW" i="1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i="1" smtClean="0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b="0" i="1" smtClean="0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TW" i="1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l-GR" altLang="zh-TW" i="1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TW" i="1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i="1" smtClean="0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TW" i="1">
                            <a:solidFill>
                              <a:prstClr val="white">
                                <a:lumMod val="50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TW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𝑥</m:t>
                            </m:r>
                          </m:e>
                          <m:sup>
                            <m:r>
                              <a:rPr lang="zh-TW" altLang="en-US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𝛼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(1−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𝛽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,  0&lt;x&lt;1</a:t>
                </a:r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Beta Distribution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X~Beta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,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𝛽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)</m:t>
                    </m:r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E(X)=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/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(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+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𝛽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),  </m:t>
                    </m:r>
                  </m:oMath>
                </a14:m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Var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(X)=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𝛼</m:t>
                    </m:r>
                    <m:r>
                      <a:rPr lang="zh-TW" altLang="en-US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𝛽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/[(</m:t>
                    </m:r>
                    <m:r>
                      <a:rPr lang="zh-TW" altLang="en-US" i="1">
                        <a:solidFill>
                          <a:prstClr val="white">
                            <a:lumMod val="50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TW" i="1">
                        <a:solidFill>
                          <a:prstClr val="white">
                            <a:lumMod val="50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solidFill>
                          <a:prstClr val="white">
                            <a:lumMod val="50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</a:t>
                </a:r>
                <a:r>
                  <a:rPr lang="en-US" altLang="zh-TW" baseline="30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2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prstClr val="white">
                            <a:lumMod val="50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TW" i="1">
                        <a:solidFill>
                          <a:prstClr val="white">
                            <a:lumMod val="50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solidFill>
                          <a:prstClr val="white">
                            <a:lumMod val="50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+1)]</a:t>
                </a:r>
              </a:p>
              <a:p>
                <a:pPr marL="0" indent="0">
                  <a:buNone/>
                </a:pP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Moment-Generating Function  M</a:t>
                </a:r>
                <a:r>
                  <a:rPr lang="en-US" altLang="zh-TW" baseline="-25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(t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)=N/A</a:t>
                </a:r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s-E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X=0:0.02:1;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a=2; b=5;  Y1=</a:t>
                </a:r>
                <a:r>
                  <a:rPr lang="en-US" altLang="zh-TW" dirty="0" err="1"/>
                  <a:t>betapdf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X,a,b</a:t>
                </a:r>
                <a:r>
                  <a:rPr lang="en-US" altLang="zh-TW" dirty="0"/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a=3; b=8;  Y2=</a:t>
                </a:r>
                <a:r>
                  <a:rPr lang="en-US" altLang="zh-TW" dirty="0" err="1"/>
                  <a:t>betapdf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X,a,b</a:t>
                </a:r>
                <a:r>
                  <a:rPr lang="en-US" altLang="zh-TW" dirty="0"/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a=4; b=4;  Y3=</a:t>
                </a:r>
                <a:r>
                  <a:rPr lang="en-US" altLang="zh-TW" dirty="0" err="1"/>
                  <a:t>betapdf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X,a,b</a:t>
                </a:r>
                <a:r>
                  <a:rPr lang="en-US" altLang="zh-TW" dirty="0"/>
                  <a:t>);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a=9; b=2;  Y4=</a:t>
                </a:r>
                <a:r>
                  <a:rPr lang="en-US" altLang="zh-TW" dirty="0" err="1"/>
                  <a:t>betapdf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X,a,b</a:t>
                </a:r>
                <a:r>
                  <a:rPr lang="en-US" altLang="zh-TW" dirty="0"/>
                  <a:t>);</a:t>
                </a:r>
              </a:p>
              <a:p>
                <a:pPr marL="0" indent="0">
                  <a:buNone/>
                </a:pPr>
                <a:r>
                  <a:rPr lang="es-ES" altLang="zh-TW" dirty="0"/>
                  <a:t>plot(X,Y1,'r-',X,Y2,'g-',X,Y3,'b-',X,Y4,'m-');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legend('(2,5)','(3,8)','(4,4)','(9,2)',2)</a:t>
                </a:r>
              </a:p>
              <a:p>
                <a:pPr marL="0" indent="0">
                  <a:buNone/>
                </a:pPr>
                <a:r>
                  <a:rPr lang="en-US" altLang="zh-TW" dirty="0" err="1"/>
                  <a:t>xlabel</a:t>
                </a:r>
                <a:r>
                  <a:rPr lang="en-US" altLang="zh-TW" dirty="0"/>
                  <a:t>('x \in [0,1]')</a:t>
                </a:r>
              </a:p>
              <a:p>
                <a:pPr marL="0" indent="0">
                  <a:buNone/>
                </a:pPr>
                <a:r>
                  <a:rPr lang="en-US" altLang="zh-TW" dirty="0" err="1"/>
                  <a:t>ylabel</a:t>
                </a:r>
                <a:r>
                  <a:rPr lang="en-US" altLang="zh-TW" dirty="0"/>
                  <a:t>('Beta </a:t>
                </a:r>
                <a:r>
                  <a:rPr lang="en-US" altLang="zh-TW" dirty="0" err="1"/>
                  <a:t>p.d.f</a:t>
                </a:r>
                <a:r>
                  <a:rPr lang="en-US" altLang="zh-TW" dirty="0"/>
                  <a:t>.')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title('Beta Distribution: Beta(</a:t>
                </a:r>
                <a:r>
                  <a:rPr lang="en-US" altLang="zh-TW" dirty="0" err="1"/>
                  <a:t>a,b</a:t>
                </a:r>
                <a:r>
                  <a:rPr lang="en-US" altLang="zh-TW" dirty="0"/>
                  <a:t>)')</a:t>
                </a:r>
              </a:p>
              <a:p>
                <a:pPr marL="0" indent="0">
                  <a:buNone/>
                </a:pPr>
                <a:endParaRPr lang="es-E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9486" y="1540534"/>
                <a:ext cx="5780314" cy="4848322"/>
              </a:xfrm>
              <a:blipFill rotWithShape="0">
                <a:blip r:embed="rId3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71" y="1540534"/>
            <a:ext cx="6475976" cy="4848322"/>
          </a:xfr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一開始，您可以存取美觀的寬螢幕佈景主題，這些主題很容易就能變更，以配合您的個人風格。每個佈景主題都隨附可供您混合搭配的多種色彩變化。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[合併圖案] 以及色彩調配的 [色彩選擇工具] 等新功能，讓您的設計有無限新可能。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使用對齊輔助線和智慧型輔助線，即可立刻將您的版面配置、照片和圖表完美對齊。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96" y="4833206"/>
            <a:ext cx="2558599" cy="1440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29" y="4833206"/>
            <a:ext cx="2558599" cy="14401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8" y="1729203"/>
            <a:ext cx="5267610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加深他人印象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改良的 [簡報者檢視畫面] 有能讓您隨時掌握狀況的新工具。新的自動延伸功能會為您立即套用適當的設定，讓您專注於說明，而不需費心留意展示過程。</a:t>
            </a:r>
          </a:p>
          <a:p>
            <a:endParaRPr lang="zh-TW" sz="10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投影片縮放 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：協助使觀眾專注於您的想法。只要按一下就能放大縮小特定圖表或圖形。</a:t>
            </a:r>
          </a:p>
          <a:p>
            <a:endParaRPr lang="zh-TW" sz="11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投影片導覽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：此功能可以讓使用者在不離開 [投影片放映] 檢視的情況下，以視覺化方式瀏覽其他投影片。您的觀眾只會看到您目前展示的投影片。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5" y="4525590"/>
            <a:ext cx="4036895" cy="1622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28" y="1840906"/>
            <a:ext cx="401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共同合作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與他人從不同的個人電腦同時編輯，並以改良的註解功能交談。 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線上共用很簡單。即使您的觀眾沒有 PowerPoint，也可以使用 [線上展示] 功能將內容投射到其瀏覽器。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您可以使用電腦上的 PowerPoint 或透過 PowerPoint Web App，從不同位置與他人同時工作。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622799" cy="2187227"/>
          </a:xfrm>
        </p:spPr>
        <p:txBody>
          <a:bodyPr/>
          <a:lstStyle/>
          <a:p>
            <a:r>
              <a:rPr 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2013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使用先進的簡報工具，以直覺方式設計美觀的簡報、輕鬆共用並與他人共同合作，同時呈現專業表現。</a:t>
            </a:r>
          </a:p>
        </p:txBody>
      </p:sp>
      <p:sp>
        <p:nvSpPr>
          <p:cNvPr id="8" name="手繪多邊形 7">
            <a:hlinkClick r:id="rId3" tooltip="深入瞭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瞭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 PowerPoint 快速入門中心深入瞭解更多功能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TW" sz="120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(在 [投影片放映] 模式中按一下箭頭)</a:t>
            </a:r>
          </a:p>
          <a:p>
            <a:endParaRPr lang="zh-TW" sz="120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0</TotalTime>
  <Words>351</Words>
  <Application>Microsoft Office PowerPoint</Application>
  <PresentationFormat>寬螢幕</PresentationFormat>
  <Paragraphs>37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JhengHei UI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Beta Distribution</vt:lpstr>
      <vt:lpstr>設計</vt:lpstr>
      <vt:lpstr>加深他人印象</vt:lpstr>
      <vt:lpstr>共同合作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2014-05-30T15:52:47Z</dcterms:created>
  <dcterms:modified xsi:type="dcterms:W3CDTF">2015-06-11T09:50:54Z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