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6"/>
  </p:notesMasterIdLst>
  <p:sldIdLst>
    <p:sldId id="256" r:id="rId3"/>
    <p:sldId id="258" r:id="rId4"/>
    <p:sldId id="28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4660"/>
  </p:normalViewPr>
  <p:slideViewPr>
    <p:cSldViewPr snapToGrid="0">
      <p:cViewPr>
        <p:scale>
          <a:sx n="50" d="100"/>
          <a:sy n="50" d="100"/>
        </p:scale>
        <p:origin x="124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F4A7B-8284-4E61-88F9-84C6CA6E31E8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5518-E2B7-47D3-A483-775D399824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00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0D120-4707-426F-9B85-873E256A663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667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2133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83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04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73028"/>
            <a:ext cx="10972800" cy="170021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6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1125542"/>
            <a:ext cx="10972800" cy="647700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22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>
            <a:lvl1pPr algn="ctr">
              <a:defRPr sz="5333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947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865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393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43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78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555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4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3733"/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03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862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53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962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278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36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2" y="126877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2" y="190853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26877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190853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4421" y="144466"/>
            <a:ext cx="10943167" cy="692151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70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31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4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8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65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6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049867" y="144466"/>
            <a:ext cx="10517721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25537"/>
            <a:ext cx="10972800" cy="48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" y="6357940"/>
            <a:ext cx="5111751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2808" y="6581777"/>
            <a:ext cx="35748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12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908055"/>
            <a:ext cx="12192000" cy="144463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65849"/>
            <a:ext cx="12192000" cy="719139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08017" y="6524628"/>
            <a:ext cx="2844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0" y="124614"/>
            <a:ext cx="916587" cy="672311"/>
          </a:xfrm>
          <a:prstGeom prst="rect">
            <a:avLst/>
          </a:prstGeom>
        </p:spPr>
      </p:pic>
      <p:grpSp>
        <p:nvGrpSpPr>
          <p:cNvPr id="2" name="群組 1"/>
          <p:cNvGrpSpPr/>
          <p:nvPr userDrawn="1"/>
        </p:nvGrpSpPr>
        <p:grpSpPr>
          <a:xfrm>
            <a:off x="86980" y="6239920"/>
            <a:ext cx="3223375" cy="569415"/>
            <a:chOff x="86980" y="6239920"/>
            <a:chExt cx="3223375" cy="569415"/>
          </a:xfrm>
        </p:grpSpPr>
        <p:pic>
          <p:nvPicPr>
            <p:cNvPr id="12" name="圖片 11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80" y="6239920"/>
              <a:ext cx="817930" cy="56941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 userDrawn="1"/>
          </p:nvSpPr>
          <p:spPr>
            <a:xfrm>
              <a:off x="829837" y="6347770"/>
              <a:ext cx="24805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zh-TW" sz="1200" kern="1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rPr>
                <a:t>香港中文大学（深圳）数据科学院</a:t>
              </a:r>
              <a:endParaRPr lang="zh-TW" altLang="zh-TW" sz="1200" kern="1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CUHK</a:t>
              </a: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DengXian"/>
                  <a:cs typeface="Times New Roman" panose="02020603050405020304" pitchFamily="18" charset="0"/>
                </a:rPr>
                <a:t>-SZ Sc</a:t>
              </a:r>
              <a:r>
                <a:rPr lang="en-US" altLang="zh-TW" sz="1000" kern="100" dirty="0"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hool of Data Science</a:t>
              </a:r>
              <a:endParaRPr lang="zh-TW" altLang="zh-TW" sz="1000" kern="100" dirty="0">
                <a:solidFill>
                  <a:schemeClr val="bg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2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457177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371531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3733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32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1142943" indent="-22858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21" indent="-22858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476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07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471" y="1406845"/>
            <a:ext cx="11396871" cy="1882455"/>
          </a:xfrm>
        </p:spPr>
        <p:txBody>
          <a:bodyPr/>
          <a:lstStyle/>
          <a:p>
            <a:pPr algn="ctr"/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Virtualization Techniques</a:t>
            </a:r>
            <a:b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2024.04.09</a:t>
            </a:r>
            <a:endParaRPr lang="zh-TW" altLang="en-US" sz="3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55632"/>
            <a:ext cx="8534400" cy="1882455"/>
          </a:xfrm>
        </p:spPr>
        <p:txBody>
          <a:bodyPr/>
          <a:lstStyle/>
          <a:p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Yeh-Ching Chung</a:t>
            </a:r>
          </a:p>
          <a:p>
            <a:r>
              <a:rPr lang="en-US" altLang="zh-TW" sz="3200" dirty="0"/>
              <a:t>School of </a:t>
            </a:r>
            <a:r>
              <a:rPr lang="en-US" altLang="zh-CN" sz="3200" dirty="0"/>
              <a:t>Data </a:t>
            </a:r>
            <a:r>
              <a:rPr lang="en-US" altLang="zh-TW" sz="3200" dirty="0"/>
              <a:t>Science</a:t>
            </a:r>
          </a:p>
          <a:p>
            <a:r>
              <a:rPr lang="en-US" altLang="zh-TW" sz="3200" dirty="0"/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6610" y="144466"/>
            <a:ext cx="10270977" cy="692151"/>
          </a:xfrm>
        </p:spPr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11423" y="1125537"/>
            <a:ext cx="10270977" cy="3560763"/>
          </a:xfrm>
        </p:spPr>
        <p:txBody>
          <a:bodyPr>
            <a:noAutofit/>
          </a:bodyPr>
          <a:lstStyle/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TW" sz="29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zh-CN" altLang="en-US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Methods</a:t>
            </a: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Evaluation </a:t>
            </a:r>
          </a:p>
          <a:p>
            <a:r>
              <a:rPr lang="en-US" altLang="zh-CN" sz="29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5" name="灯片编号占位符 1">
            <a:extLst>
              <a:ext uri="{FF2B5EF4-FFF2-40B4-BE49-F238E27FC236}">
                <a16:creationId xmlns:a16="http://schemas.microsoft.com/office/drawing/2014/main" id="{C8F1849A-008E-6EF5-AB10-F46E38150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Virtualization Techniques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246313" y="1844824"/>
            <a:ext cx="7772400" cy="2562077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zh-TW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Preliminaries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Methods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Evaluation </a:t>
            </a:r>
          </a:p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92B67B-1436-E4F4-D617-281427E822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45</Words>
  <Application>Microsoft Office PowerPoint</Application>
  <PresentationFormat>宽屏</PresentationFormat>
  <Paragraphs>22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MS Sans Serif</vt:lpstr>
      <vt:lpstr>楷体</vt:lpstr>
      <vt:lpstr>Arial</vt:lpstr>
      <vt:lpstr>Calibri</vt:lpstr>
      <vt:lpstr>Calibri Light</vt:lpstr>
      <vt:lpstr>Times New Roman</vt:lpstr>
      <vt:lpstr>Wingdings</vt:lpstr>
      <vt:lpstr>NTHU UniCloud</vt:lpstr>
      <vt:lpstr>自訂設計</vt:lpstr>
      <vt:lpstr>Virtualization Techniques  2024.04.09</vt:lpstr>
      <vt:lpstr>Outline</vt:lpstr>
      <vt:lpstr>Virtualization Techniques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香港中文大学(深圳)数据科学院 School of Data Science</dc:title>
  <dc:creator>Windows 使用者</dc:creator>
  <cp:lastModifiedBy>Yeh-Ching Chung 鍾葉青）</cp:lastModifiedBy>
  <cp:revision>9</cp:revision>
  <dcterms:created xsi:type="dcterms:W3CDTF">2020-07-15T11:13:39Z</dcterms:created>
  <dcterms:modified xsi:type="dcterms:W3CDTF">2024-04-01T19:25:05Z</dcterms:modified>
</cp:coreProperties>
</file>