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52" r:id="rId3"/>
    <p:sldId id="353" r:id="rId4"/>
    <p:sldId id="354" r:id="rId5"/>
    <p:sldId id="356" r:id="rId6"/>
    <p:sldId id="357" r:id="rId7"/>
    <p:sldId id="35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syllabus/CSC6032-2024-Spring.htm" TargetMode="External"/><Relationship Id="rId2" Type="http://schemas.openxmlformats.org/officeDocument/2006/relationships/hyperlink" Target="https://bb.cuhk.edu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125" y="822251"/>
            <a:ext cx="8138598" cy="377223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Instructor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Dr. Yeh-Ching Chung (ychung@cuhk.edu.hk)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Course T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洪世豪</a:t>
            </a:r>
            <a:r>
              <a:rPr lang="zh-CN" altLang="en-US" dirty="0">
                <a:effectLst/>
              </a:rPr>
              <a:t> </a:t>
            </a:r>
            <a:r>
              <a:rPr lang="en-US" altLang="zh-CN" dirty="0">
                <a:effectLst/>
              </a:rPr>
              <a:t>: shihaohong@link.cuhk.edu.cn</a:t>
            </a:r>
            <a:endParaRPr lang="en-US" altLang="zh-CN" dirty="0"/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Lectures</a:t>
            </a:r>
          </a:p>
          <a:p>
            <a:pPr lvl="1"/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Tuesday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	10: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 – 11: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	TD 210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Thursday	10: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 – 11: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	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TD 210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Tutorials</a:t>
            </a:r>
          </a:p>
          <a:p>
            <a:pPr lvl="1"/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1 session (TA will announce the time and classrooms)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Online Platform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Blackboard (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hlinkClick r:id="rId2"/>
              </a:rPr>
              <a:t>https://bb.cuhk.edu.cn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Website</a:t>
            </a:r>
          </a:p>
          <a:p>
            <a:pPr lvl="1"/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hlinkClick r:id="rId3" action="ppaction://hlinkfile"/>
              </a:rPr>
              <a:t>http://www.cs.nthu.edu.tw/~ychung/syllabus/CSC6032-2024-Spring.htm</a:t>
            </a:r>
            <a:endParaRPr lang="en-US" altLang="zh-CN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Information</a:t>
            </a:r>
          </a:p>
        </p:txBody>
      </p:sp>
    </p:spTree>
    <p:extLst>
      <p:ext uri="{BB962C8B-B14F-4D97-AF65-F5344CB8AC3E}">
        <p14:creationId xmlns:p14="http://schemas.microsoft.com/office/powerpoint/2010/main" val="410408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Reference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4E7B392-61B3-FA29-3056-3DC07CA3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126" y="822251"/>
            <a:ext cx="7367776" cy="256831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Textbooks</a:t>
            </a:r>
          </a:p>
          <a:p>
            <a:pPr lvl="1"/>
            <a:r>
              <a:rPr lang="en-US" sz="2200" dirty="0" err="1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Distribute_OS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 by Tanenbaum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Virtualization-From Desktop to Enterprise by </a:t>
            </a:r>
            <a:r>
              <a:rPr lang="en-US" altLang="zh-CN" sz="2200" b="0" i="0" u="none" strike="noStrike" baseline="0" dirty="0">
                <a:solidFill>
                  <a:srgbClr val="060505"/>
                </a:solidFill>
                <a:cs typeface="Calibri" panose="020F0502020204030204" pitchFamily="34" charset="0"/>
              </a:rPr>
              <a:t>Chris Wolf and Erick M. Halter</a:t>
            </a:r>
          </a:p>
          <a:p>
            <a:r>
              <a:rPr lang="en-US" altLang="zh-CN" sz="2400" dirty="0">
                <a:ea typeface="楷体" panose="02010609060101010101" pitchFamily="49" charset="-122"/>
                <a:cs typeface="Calibri" panose="020F0502020204030204" pitchFamily="34" charset="0"/>
              </a:rPr>
              <a:t>References</a:t>
            </a:r>
          </a:p>
          <a:p>
            <a:pPr lvl="1"/>
            <a:r>
              <a:rPr lang="en-US" altLang="zh-CN" sz="2200" dirty="0">
                <a:solidFill>
                  <a:schemeClr val="bg2">
                    <a:lumMod val="10000"/>
                  </a:schemeClr>
                </a:solidFill>
                <a:cs typeface="Calibri" panose="020F0502020204030204" pitchFamily="34" charset="0"/>
              </a:rPr>
              <a:t>Papers</a:t>
            </a:r>
          </a:p>
        </p:txBody>
      </p:sp>
    </p:spTree>
    <p:extLst>
      <p:ext uri="{BB962C8B-B14F-4D97-AF65-F5344CB8AC3E}">
        <p14:creationId xmlns:p14="http://schemas.microsoft.com/office/powerpoint/2010/main" val="228194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13" y="108349"/>
            <a:ext cx="7768378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81" y="831355"/>
            <a:ext cx="7900450" cy="37073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en-US" sz="1800" dirty="0"/>
              <a:t>Autonomy, Consistency and Transactions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en-US" sz="1800" dirty="0"/>
              <a:t>Distributed IPC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en-US" sz="1800" dirty="0"/>
              <a:t>Distributed Shared Memory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en-US" sz="1800" dirty="0"/>
              <a:t>Distributed File Systems</a:t>
            </a:r>
          </a:p>
          <a:p>
            <a:pPr>
              <a:spcBef>
                <a:spcPts val="0"/>
              </a:spcBef>
              <a:buSzPct val="70000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Virtualization	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GPU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Support 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199612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108349"/>
            <a:ext cx="7752664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980" y="822959"/>
            <a:ext cx="7208520" cy="3032761"/>
          </a:xfrm>
        </p:spPr>
        <p:txBody>
          <a:bodyPr>
            <a:noAutofit/>
          </a:bodyPr>
          <a:lstStyle/>
          <a:p>
            <a:r>
              <a:rPr lang="en-US" sz="2000" dirty="0"/>
              <a:t>Class</a:t>
            </a:r>
            <a:r>
              <a:rPr lang="zh-TW" altLang="en-US" sz="2000" dirty="0"/>
              <a:t> </a:t>
            </a:r>
            <a:r>
              <a:rPr lang="en-US" altLang="zh-TW" sz="2000" dirty="0"/>
              <a:t>participation</a:t>
            </a:r>
            <a:r>
              <a:rPr lang="en-US" sz="2000" dirty="0"/>
              <a:t> (5%)</a:t>
            </a:r>
          </a:p>
          <a:p>
            <a:r>
              <a:rPr lang="en-US" sz="2000" dirty="0"/>
              <a:t>Programming Projects (70%)</a:t>
            </a:r>
          </a:p>
          <a:p>
            <a:r>
              <a:rPr lang="en-US" sz="2000" dirty="0"/>
              <a:t>Final Exam (25%)</a:t>
            </a:r>
          </a:p>
          <a:p>
            <a:r>
              <a:rPr lang="en-US" sz="2000" dirty="0"/>
              <a:t>If you need to apply for a leave for final exam, send email to me with supporting document beforehand.</a:t>
            </a:r>
          </a:p>
          <a:p>
            <a:r>
              <a:rPr lang="en-US" sz="2000" dirty="0"/>
              <a:t>If you are ill, obtain a medical note and email it to me as soon as possible and no later than a week after your absence.</a:t>
            </a:r>
          </a:p>
          <a:p>
            <a:r>
              <a:rPr lang="en-US" sz="2000" dirty="0"/>
              <a:t>Students are responsible to keep track on their marks.</a:t>
            </a:r>
          </a:p>
        </p:txBody>
      </p:sp>
    </p:spTree>
    <p:extLst>
      <p:ext uri="{BB962C8B-B14F-4D97-AF65-F5344CB8AC3E}">
        <p14:creationId xmlns:p14="http://schemas.microsoft.com/office/powerpoint/2010/main" val="82181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142" y="108349"/>
            <a:ext cx="7734548" cy="519113"/>
          </a:xfrm>
        </p:spPr>
        <p:txBody>
          <a:bodyPr/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142" y="845821"/>
            <a:ext cx="7608498" cy="326493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completing this course, students will be able 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Distributed Systems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Distributed Shared-Memory Systems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Distributed File Systems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ystem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C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Virtualization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 Virtualization	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theory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373098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38" y="844153"/>
            <a:ext cx="7443302" cy="36718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Zero Tolerance</a:t>
            </a: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Plagiarism, cheating, misconduct in test/exam will be reported to the School for handing.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Consequences</a:t>
            </a: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Zero marks for the concerned assignments/test/exam/whole course, reviewable demerits, non-reviewable demerits, suspension of study, dismissal from University.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University Policy to Academic Honesty</a:t>
            </a:r>
          </a:p>
          <a:p>
            <a:pPr marL="457189" lvl="1" indent="0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http://www.cuhk.edu.cn/departsite/ar/en/Academic.html</a:t>
            </a:r>
          </a:p>
        </p:txBody>
      </p:sp>
    </p:spTree>
    <p:extLst>
      <p:ext uri="{BB962C8B-B14F-4D97-AF65-F5344CB8AC3E}">
        <p14:creationId xmlns:p14="http://schemas.microsoft.com/office/powerpoint/2010/main" val="2385786242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2509</TotalTime>
  <Words>383</Words>
  <Application>Microsoft Office PowerPoint</Application>
  <PresentationFormat>全屏显示(16:9)</PresentationFormat>
  <Paragraphs>62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MS Sans Serif</vt:lpstr>
      <vt:lpstr>楷体</vt:lpstr>
      <vt:lpstr>Arial</vt:lpstr>
      <vt:lpstr>Calibri</vt:lpstr>
      <vt:lpstr>Times New Roman</vt:lpstr>
      <vt:lpstr>Wingdings</vt:lpstr>
      <vt:lpstr>NTHU UniCloud</vt:lpstr>
      <vt:lpstr>CSC6032 – Advanced Operating Systems</vt:lpstr>
      <vt:lpstr>PowerPoint 演示文稿</vt:lpstr>
      <vt:lpstr>Textbooks &amp; Reference</vt:lpstr>
      <vt:lpstr>Course Syllabus</vt:lpstr>
      <vt:lpstr>Course Assessment</vt:lpstr>
      <vt:lpstr>Learning Outcome</vt:lpstr>
      <vt:lpstr>Academic Honesty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280</cp:revision>
  <dcterms:created xsi:type="dcterms:W3CDTF">2015-06-05T07:23:35Z</dcterms:created>
  <dcterms:modified xsi:type="dcterms:W3CDTF">2024-01-09T06:31:38Z</dcterms:modified>
</cp:coreProperties>
</file>