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2"/>
  </p:notesMasterIdLst>
  <p:handoutMasterIdLst>
    <p:handoutMasterId r:id="rId83"/>
  </p:handoutMasterIdLst>
  <p:sldIdLst>
    <p:sldId id="256" r:id="rId2"/>
    <p:sldId id="258" r:id="rId3"/>
    <p:sldId id="259" r:id="rId4"/>
    <p:sldId id="260" r:id="rId5"/>
    <p:sldId id="261" r:id="rId6"/>
    <p:sldId id="340" r:id="rId7"/>
    <p:sldId id="262" r:id="rId8"/>
    <p:sldId id="339"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19" r:id="rId51"/>
    <p:sldId id="320" r:id="rId52"/>
    <p:sldId id="321" r:id="rId53"/>
    <p:sldId id="322" r:id="rId54"/>
    <p:sldId id="323" r:id="rId55"/>
    <p:sldId id="327" r:id="rId56"/>
    <p:sldId id="326" r:id="rId57"/>
    <p:sldId id="328" r:id="rId58"/>
    <p:sldId id="329" r:id="rId59"/>
    <p:sldId id="330" r:id="rId60"/>
    <p:sldId id="331" r:id="rId61"/>
    <p:sldId id="332" r:id="rId62"/>
    <p:sldId id="333" r:id="rId63"/>
    <p:sldId id="338" r:id="rId64"/>
    <p:sldId id="335" r:id="rId65"/>
    <p:sldId id="336" r:id="rId66"/>
    <p:sldId id="337" r:id="rId67"/>
    <p:sldId id="305" r:id="rId68"/>
    <p:sldId id="306" r:id="rId69"/>
    <p:sldId id="307" r:id="rId70"/>
    <p:sldId id="308" r:id="rId71"/>
    <p:sldId id="309" r:id="rId72"/>
    <p:sldId id="310" r:id="rId73"/>
    <p:sldId id="311" r:id="rId74"/>
    <p:sldId id="312" r:id="rId75"/>
    <p:sldId id="313" r:id="rId76"/>
    <p:sldId id="314" r:id="rId77"/>
    <p:sldId id="315" r:id="rId78"/>
    <p:sldId id="316" r:id="rId79"/>
    <p:sldId id="317" r:id="rId80"/>
    <p:sldId id="318" r:id="rId81"/>
  </p:sldIdLst>
  <p:sldSz cx="9144000" cy="5143500" type="screen16x9"/>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F81BD"/>
    <a:srgbClr val="8064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1044" y="108"/>
      </p:cViewPr>
      <p:guideLst>
        <p:guide orient="horz" pos="2160"/>
        <p:guide pos="2880"/>
        <p:guide orient="horz" pos="1620"/>
      </p:guideLst>
    </p:cSldViewPr>
  </p:slideViewPr>
  <p:notesTextViewPr>
    <p:cViewPr>
      <p:scale>
        <a:sx n="1" d="1"/>
        <a:sy n="1" d="1"/>
      </p:scale>
      <p:origin x="0" y="0"/>
    </p:cViewPr>
  </p:notesTextViewPr>
  <p:sorterViewPr>
    <p:cViewPr>
      <p:scale>
        <a:sx n="66" d="100"/>
        <a:sy n="66" d="100"/>
      </p:scale>
      <p:origin x="0" y="-9953"/>
    </p:cViewPr>
  </p:sorterViewPr>
  <p:notesViewPr>
    <p:cSldViewPr snapToGrid="0">
      <p:cViewPr varScale="1">
        <p:scale>
          <a:sx n="45" d="100"/>
          <a:sy n="45" d="100"/>
        </p:scale>
        <p:origin x="2828" y="5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BDCE37-E9BE-4280-8D68-34E43D66CEDB}" type="datetimeFigureOut">
              <a:rPr lang="zh-TW" altLang="en-US" smtClean="0"/>
              <a:pPr/>
              <a:t>2024/3/5</a:t>
            </a:fld>
            <a:endParaRPr lang="zh-TW"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BED679-6CF9-4493-8C9A-6F31F985AAEA}" type="slidenum">
              <a:rPr lang="zh-TW" altLang="en-US" smtClean="0"/>
              <a:pPr/>
              <a:t>‹#›</a:t>
            </a:fld>
            <a:endParaRPr lang="zh-TW" altLang="en-US"/>
          </a:p>
        </p:txBody>
      </p:sp>
    </p:spTree>
    <p:extLst>
      <p:ext uri="{BB962C8B-B14F-4D97-AF65-F5344CB8AC3E}">
        <p14:creationId xmlns:p14="http://schemas.microsoft.com/office/powerpoint/2010/main" val="4148682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FBA883-381C-409E-9635-BB54B21745E4}" type="datetimeFigureOut">
              <a:rPr lang="zh-TW" altLang="en-US" smtClean="0"/>
              <a:pPr/>
              <a:t>2024/3/5</a:t>
            </a:fld>
            <a:endParaRPr lang="zh-TW"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6C40E4-B9C8-417B-AB00-3BF7F8038A2D}" type="slidenum">
              <a:rPr lang="zh-TW" altLang="en-US" smtClean="0"/>
              <a:pPr/>
              <a:t>‹#›</a:t>
            </a:fld>
            <a:endParaRPr lang="zh-TW" altLang="en-US"/>
          </a:p>
        </p:txBody>
      </p:sp>
    </p:spTree>
    <p:extLst>
      <p:ext uri="{BB962C8B-B14F-4D97-AF65-F5344CB8AC3E}">
        <p14:creationId xmlns:p14="http://schemas.microsoft.com/office/powerpoint/2010/main" val="4058155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18F5D684-9057-8BE5-C5B3-B06D410355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54F3026-E394-4F14-B673-6C7785F9CE94}" type="slidenum">
              <a:rPr lang="en-US" altLang="en-US">
                <a:latin typeface="Times New Roman" panose="02020603050405020304" pitchFamily="18" charset="0"/>
              </a:rPr>
              <a:pPr/>
              <a:t>2</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127C90B2-4316-FC9B-DD1C-540DBEFD7DAF}"/>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90C0ADAC-9015-4B1F-7864-F84D1620BC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F41079E7-D7EF-066A-C6EC-F5DAFFAE4F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7B04926-CAC1-4E14-9E2A-0581C57134DF}" type="slidenum">
              <a:rPr lang="en-US" altLang="en-US">
                <a:latin typeface="Times New Roman" panose="02020603050405020304" pitchFamily="18" charset="0"/>
              </a:rPr>
              <a:pPr/>
              <a:t>11</a:t>
            </a:fld>
            <a:endParaRPr lang="en-US" altLang="en-US">
              <a:latin typeface="Times New Roman" panose="02020603050405020304" pitchFamily="18" charset="0"/>
            </a:endParaRPr>
          </a:p>
        </p:txBody>
      </p:sp>
      <p:sp>
        <p:nvSpPr>
          <p:cNvPr id="22531" name="Rectangle 2">
            <a:extLst>
              <a:ext uri="{FF2B5EF4-FFF2-40B4-BE49-F238E27FC236}">
                <a16:creationId xmlns:a16="http://schemas.microsoft.com/office/drawing/2014/main" id="{5A887DDD-CB97-D672-BC7F-DEF82E6D05F1}"/>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F8713318-E91D-1B78-7163-3A40A49165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70B24C92-92F5-3973-9F25-A7BAC8E1FE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438120B-25AE-4346-BF84-9E787342FC52}" type="slidenum">
              <a:rPr lang="en-US" altLang="en-US">
                <a:latin typeface="Times New Roman" panose="02020603050405020304" pitchFamily="18" charset="0"/>
              </a:rPr>
              <a:pPr/>
              <a:t>12</a:t>
            </a:fld>
            <a:endParaRPr lang="en-US" altLang="en-US">
              <a:latin typeface="Times New Roman" panose="02020603050405020304" pitchFamily="18" charset="0"/>
            </a:endParaRPr>
          </a:p>
        </p:txBody>
      </p:sp>
      <p:sp>
        <p:nvSpPr>
          <p:cNvPr id="24579" name="Rectangle 2">
            <a:extLst>
              <a:ext uri="{FF2B5EF4-FFF2-40B4-BE49-F238E27FC236}">
                <a16:creationId xmlns:a16="http://schemas.microsoft.com/office/drawing/2014/main" id="{0B48B0C4-0D44-6222-C62A-AF3EF0063C21}"/>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2EEDC90E-A64B-1C5F-48C3-03B223CE46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2EBE9162-5878-B0F5-A87F-BD31BEDA04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BC07E73-1191-4183-ACB0-D4D2902B5162}" type="slidenum">
              <a:rPr lang="en-US" altLang="en-US">
                <a:latin typeface="Times New Roman" panose="02020603050405020304" pitchFamily="18" charset="0"/>
              </a:rPr>
              <a:pPr/>
              <a:t>13</a:t>
            </a:fld>
            <a:endParaRPr lang="en-US" altLang="en-US">
              <a:latin typeface="Times New Roman" panose="02020603050405020304" pitchFamily="18" charset="0"/>
            </a:endParaRPr>
          </a:p>
        </p:txBody>
      </p:sp>
      <p:sp>
        <p:nvSpPr>
          <p:cNvPr id="26627" name="Rectangle 2">
            <a:extLst>
              <a:ext uri="{FF2B5EF4-FFF2-40B4-BE49-F238E27FC236}">
                <a16:creationId xmlns:a16="http://schemas.microsoft.com/office/drawing/2014/main" id="{B3031227-7C8D-994A-5E26-B9F36D5B388B}"/>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0DF44190-EE8F-65BD-A3A9-6DB1F69881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22443E0F-ED3D-6AC4-8814-FE9B9AE16D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4FD66AC-8B4A-437C-831A-E3ACD2487F26}" type="slidenum">
              <a:rPr lang="en-US" altLang="en-US">
                <a:latin typeface="Times New Roman" panose="02020603050405020304" pitchFamily="18" charset="0"/>
              </a:rPr>
              <a:pPr/>
              <a:t>14</a:t>
            </a:fld>
            <a:endParaRPr lang="en-US" altLang="en-US">
              <a:latin typeface="Times New Roman" panose="02020603050405020304" pitchFamily="18" charset="0"/>
            </a:endParaRPr>
          </a:p>
        </p:txBody>
      </p:sp>
      <p:sp>
        <p:nvSpPr>
          <p:cNvPr id="28675" name="Rectangle 2">
            <a:extLst>
              <a:ext uri="{FF2B5EF4-FFF2-40B4-BE49-F238E27FC236}">
                <a16:creationId xmlns:a16="http://schemas.microsoft.com/office/drawing/2014/main" id="{1DF38EE3-3FF5-67EC-82FA-39B835F42852}"/>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E8BBA6A7-CE4F-B26D-01F6-E8920CF8EB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6617E710-04AD-A9B8-0AF1-64D7609290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A2F881B-7AD6-434A-B8C0-931AB66E80C2}" type="slidenum">
              <a:rPr lang="en-US" altLang="en-US">
                <a:latin typeface="Times New Roman" panose="02020603050405020304" pitchFamily="18" charset="0"/>
              </a:rPr>
              <a:pPr/>
              <a:t>15</a:t>
            </a:fld>
            <a:endParaRPr lang="en-US" altLang="en-US">
              <a:latin typeface="Times New Roman" panose="02020603050405020304" pitchFamily="18" charset="0"/>
            </a:endParaRPr>
          </a:p>
        </p:txBody>
      </p:sp>
      <p:sp>
        <p:nvSpPr>
          <p:cNvPr id="30723" name="Rectangle 2">
            <a:extLst>
              <a:ext uri="{FF2B5EF4-FFF2-40B4-BE49-F238E27FC236}">
                <a16:creationId xmlns:a16="http://schemas.microsoft.com/office/drawing/2014/main" id="{7BEEB98A-5497-AFE6-9607-897727E6668D}"/>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ECD560A8-0262-EB68-2BAD-2DB604F793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CCBA6415-4495-2AC9-3699-F313687B8A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F9892BC-6484-4534-9D76-E94F14652322}" type="slidenum">
              <a:rPr lang="en-US" altLang="en-US">
                <a:latin typeface="Times New Roman" panose="02020603050405020304" pitchFamily="18" charset="0"/>
              </a:rPr>
              <a:pPr/>
              <a:t>16</a:t>
            </a:fld>
            <a:endParaRPr lang="en-US" altLang="en-US">
              <a:latin typeface="Times New Roman" panose="02020603050405020304" pitchFamily="18" charset="0"/>
            </a:endParaRPr>
          </a:p>
        </p:txBody>
      </p:sp>
      <p:sp>
        <p:nvSpPr>
          <p:cNvPr id="32771" name="Rectangle 2">
            <a:extLst>
              <a:ext uri="{FF2B5EF4-FFF2-40B4-BE49-F238E27FC236}">
                <a16:creationId xmlns:a16="http://schemas.microsoft.com/office/drawing/2014/main" id="{EECE7103-0CE2-3011-EED5-B9E464240B25}"/>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7AC35BFA-7946-255A-81C5-F2DB037597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0BFB3487-64A1-EBE0-FE52-5B567B6127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6DC527D-CFF9-4002-A20A-ACDEC9CBF9DC}" type="slidenum">
              <a:rPr lang="en-US" altLang="en-US">
                <a:latin typeface="Times New Roman" panose="02020603050405020304" pitchFamily="18" charset="0"/>
              </a:rPr>
              <a:pPr/>
              <a:t>17</a:t>
            </a:fld>
            <a:endParaRPr lang="en-US" altLang="en-US">
              <a:latin typeface="Times New Roman" panose="02020603050405020304" pitchFamily="18" charset="0"/>
            </a:endParaRPr>
          </a:p>
        </p:txBody>
      </p:sp>
      <p:sp>
        <p:nvSpPr>
          <p:cNvPr id="34819" name="Rectangle 2">
            <a:extLst>
              <a:ext uri="{FF2B5EF4-FFF2-40B4-BE49-F238E27FC236}">
                <a16:creationId xmlns:a16="http://schemas.microsoft.com/office/drawing/2014/main" id="{1D6C9F44-3A41-82A2-B5F7-9EE93E7181AF}"/>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05126A5F-A70C-A2C3-C4BB-2E20EAD514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EAE64476-0525-B1B5-A824-5AD02AE245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5BC0601-722F-4FB8-8D9B-2DE3A4D93FEA}" type="slidenum">
              <a:rPr lang="en-US" altLang="en-US">
                <a:latin typeface="Times New Roman" panose="02020603050405020304" pitchFamily="18" charset="0"/>
              </a:rPr>
              <a:pPr/>
              <a:t>18</a:t>
            </a:fld>
            <a:endParaRPr lang="en-US" altLang="en-US">
              <a:latin typeface="Times New Roman" panose="02020603050405020304" pitchFamily="18" charset="0"/>
            </a:endParaRPr>
          </a:p>
        </p:txBody>
      </p:sp>
      <p:sp>
        <p:nvSpPr>
          <p:cNvPr id="36867" name="Rectangle 2">
            <a:extLst>
              <a:ext uri="{FF2B5EF4-FFF2-40B4-BE49-F238E27FC236}">
                <a16:creationId xmlns:a16="http://schemas.microsoft.com/office/drawing/2014/main" id="{267094CF-762E-2C7A-5319-7274FD955009}"/>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F44775F7-7D38-8597-5D72-DEF4889732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BDB1DF97-DD76-D5E0-B931-0C5248A2DA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78F9802-4AB4-4A89-88CA-5A407F4BA155}" type="slidenum">
              <a:rPr lang="en-US" altLang="en-US">
                <a:latin typeface="Times New Roman" panose="02020603050405020304" pitchFamily="18" charset="0"/>
              </a:rPr>
              <a:pPr/>
              <a:t>19</a:t>
            </a:fld>
            <a:endParaRPr lang="en-US" altLang="en-US">
              <a:latin typeface="Times New Roman" panose="02020603050405020304" pitchFamily="18" charset="0"/>
            </a:endParaRPr>
          </a:p>
        </p:txBody>
      </p:sp>
      <p:sp>
        <p:nvSpPr>
          <p:cNvPr id="38915" name="Rectangle 2">
            <a:extLst>
              <a:ext uri="{FF2B5EF4-FFF2-40B4-BE49-F238E27FC236}">
                <a16:creationId xmlns:a16="http://schemas.microsoft.com/office/drawing/2014/main" id="{DE5AC70D-817D-F898-9355-FE459B853319}"/>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B96D2E11-4F22-C9E2-0C73-3E1B706C5A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39A102BB-9090-3138-B53A-57A1F85ED9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31A98FB-1986-4B8F-8A85-D84C0ADE639A}" type="slidenum">
              <a:rPr lang="en-US" altLang="en-US">
                <a:latin typeface="Times New Roman" panose="02020603050405020304" pitchFamily="18" charset="0"/>
              </a:rPr>
              <a:pPr/>
              <a:t>20</a:t>
            </a:fld>
            <a:endParaRPr lang="en-US" altLang="en-US">
              <a:latin typeface="Times New Roman" panose="02020603050405020304" pitchFamily="18" charset="0"/>
            </a:endParaRPr>
          </a:p>
        </p:txBody>
      </p:sp>
      <p:sp>
        <p:nvSpPr>
          <p:cNvPr id="40963" name="Rectangle 2">
            <a:extLst>
              <a:ext uri="{FF2B5EF4-FFF2-40B4-BE49-F238E27FC236}">
                <a16:creationId xmlns:a16="http://schemas.microsoft.com/office/drawing/2014/main" id="{D00B7982-5CBE-F9EE-B003-CA03E2BC5F4B}"/>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00949ABB-6726-273E-34DD-6E6586DB67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010FD662-A62F-5F03-EC3E-C9505861D1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3076AA3-340E-472F-9B0B-5592B4C14CAA}" type="slidenum">
              <a:rPr lang="en-US" altLang="en-US">
                <a:latin typeface="Times New Roman" panose="02020603050405020304" pitchFamily="18" charset="0"/>
              </a:rPr>
              <a:pPr/>
              <a:t>3</a:t>
            </a:fld>
            <a:endParaRPr lang="en-US" altLang="en-US">
              <a:latin typeface="Times New Roman" panose="02020603050405020304" pitchFamily="18" charset="0"/>
            </a:endParaRPr>
          </a:p>
        </p:txBody>
      </p:sp>
      <p:sp>
        <p:nvSpPr>
          <p:cNvPr id="10243" name="Rectangle 2">
            <a:extLst>
              <a:ext uri="{FF2B5EF4-FFF2-40B4-BE49-F238E27FC236}">
                <a16:creationId xmlns:a16="http://schemas.microsoft.com/office/drawing/2014/main" id="{F410909A-E035-18FE-AFC3-CFEE3B5ACC4C}"/>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EE298567-BCE8-D657-C81A-3911F52C4E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9EE9BE9E-538B-DEF5-E148-F289880473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D8EA1DD-A215-4C0B-98F9-11FC32E66CE3}" type="slidenum">
              <a:rPr lang="en-US" altLang="en-US">
                <a:latin typeface="Times New Roman" panose="02020603050405020304" pitchFamily="18" charset="0"/>
              </a:rPr>
              <a:pPr/>
              <a:t>21</a:t>
            </a:fld>
            <a:endParaRPr lang="en-US" altLang="en-US">
              <a:latin typeface="Times New Roman" panose="02020603050405020304" pitchFamily="18" charset="0"/>
            </a:endParaRPr>
          </a:p>
        </p:txBody>
      </p:sp>
      <p:sp>
        <p:nvSpPr>
          <p:cNvPr id="43011" name="Rectangle 2">
            <a:extLst>
              <a:ext uri="{FF2B5EF4-FFF2-40B4-BE49-F238E27FC236}">
                <a16:creationId xmlns:a16="http://schemas.microsoft.com/office/drawing/2014/main" id="{F47BCEE5-F321-DC8A-92AA-A1836848A71F}"/>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E7805861-026D-23FC-CA5E-93FAE5FA8F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090D3EAE-70CD-957E-14C2-1AAC506C12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6C22D09-EFB8-47A2-B633-31E13CE57B3C}" type="slidenum">
              <a:rPr lang="en-US" altLang="en-US">
                <a:latin typeface="Times New Roman" panose="02020603050405020304" pitchFamily="18" charset="0"/>
              </a:rPr>
              <a:pPr/>
              <a:t>22</a:t>
            </a:fld>
            <a:endParaRPr lang="en-US" altLang="en-US">
              <a:latin typeface="Times New Roman" panose="02020603050405020304" pitchFamily="18" charset="0"/>
            </a:endParaRPr>
          </a:p>
        </p:txBody>
      </p:sp>
      <p:sp>
        <p:nvSpPr>
          <p:cNvPr id="45059" name="Rectangle 2">
            <a:extLst>
              <a:ext uri="{FF2B5EF4-FFF2-40B4-BE49-F238E27FC236}">
                <a16:creationId xmlns:a16="http://schemas.microsoft.com/office/drawing/2014/main" id="{649A1987-B18F-667F-6305-10D600BE4AF5}"/>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87172260-7B12-AA84-4D5C-0E93D7A6D3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5D77EC7A-62C2-4F9E-86A1-7FB8A3C6EA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C917F67-AC38-4F0E-A9CF-F2502B8FA87B}" type="slidenum">
              <a:rPr lang="en-US" altLang="en-US">
                <a:latin typeface="Times New Roman" panose="02020603050405020304" pitchFamily="18" charset="0"/>
              </a:rPr>
              <a:pPr/>
              <a:t>23</a:t>
            </a:fld>
            <a:endParaRPr lang="en-US" altLang="en-US">
              <a:latin typeface="Times New Roman" panose="02020603050405020304" pitchFamily="18" charset="0"/>
            </a:endParaRPr>
          </a:p>
        </p:txBody>
      </p:sp>
      <p:sp>
        <p:nvSpPr>
          <p:cNvPr id="47107" name="Rectangle 2">
            <a:extLst>
              <a:ext uri="{FF2B5EF4-FFF2-40B4-BE49-F238E27FC236}">
                <a16:creationId xmlns:a16="http://schemas.microsoft.com/office/drawing/2014/main" id="{FAD33A10-31F2-342D-EED0-8874057A23AE}"/>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57CFC4ED-2111-E78A-F174-5D17CE5D50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C8FE7E2E-651A-4753-1F48-048D674414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ABD3138-5E4A-431D-B4AE-6B8F6537DB46}" type="slidenum">
              <a:rPr lang="en-US" altLang="en-US">
                <a:latin typeface="Times New Roman" panose="02020603050405020304" pitchFamily="18" charset="0"/>
              </a:rPr>
              <a:pPr/>
              <a:t>24</a:t>
            </a:fld>
            <a:endParaRPr lang="en-US" altLang="en-US">
              <a:latin typeface="Times New Roman" panose="02020603050405020304" pitchFamily="18" charset="0"/>
            </a:endParaRPr>
          </a:p>
        </p:txBody>
      </p:sp>
      <p:sp>
        <p:nvSpPr>
          <p:cNvPr id="49155" name="Rectangle 2">
            <a:extLst>
              <a:ext uri="{FF2B5EF4-FFF2-40B4-BE49-F238E27FC236}">
                <a16:creationId xmlns:a16="http://schemas.microsoft.com/office/drawing/2014/main" id="{96D81F62-34FB-0C8E-00A4-8A3832D279BD}"/>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7348DF62-A647-2A97-0392-C0F204922A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42902A58-2EF6-46E2-A0AF-854CE12250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64A4DE2-14ED-48DC-908B-55F82A59FBF3}" type="slidenum">
              <a:rPr lang="en-US" altLang="en-US">
                <a:latin typeface="Times New Roman" panose="02020603050405020304" pitchFamily="18" charset="0"/>
              </a:rPr>
              <a:pPr/>
              <a:t>25</a:t>
            </a:fld>
            <a:endParaRPr lang="en-US" altLang="en-US">
              <a:latin typeface="Times New Roman" panose="02020603050405020304" pitchFamily="18" charset="0"/>
            </a:endParaRPr>
          </a:p>
        </p:txBody>
      </p:sp>
      <p:sp>
        <p:nvSpPr>
          <p:cNvPr id="51203" name="Rectangle 2">
            <a:extLst>
              <a:ext uri="{FF2B5EF4-FFF2-40B4-BE49-F238E27FC236}">
                <a16:creationId xmlns:a16="http://schemas.microsoft.com/office/drawing/2014/main" id="{252C54A7-9425-A2AC-247B-1CEF7D01540C}"/>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7BBB93D8-AB21-A727-027D-DE55C6C5D3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AAED2701-77BD-C560-11BD-B7E3E3E9A1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F93EF53-5068-4ADE-9762-505FBE04BBD9}" type="slidenum">
              <a:rPr lang="en-US" altLang="en-US">
                <a:latin typeface="Times New Roman" panose="02020603050405020304" pitchFamily="18" charset="0"/>
              </a:rPr>
              <a:pPr/>
              <a:t>26</a:t>
            </a:fld>
            <a:endParaRPr lang="en-US" altLang="en-US">
              <a:latin typeface="Times New Roman" panose="02020603050405020304" pitchFamily="18" charset="0"/>
            </a:endParaRPr>
          </a:p>
        </p:txBody>
      </p:sp>
      <p:sp>
        <p:nvSpPr>
          <p:cNvPr id="53251" name="Rectangle 2">
            <a:extLst>
              <a:ext uri="{FF2B5EF4-FFF2-40B4-BE49-F238E27FC236}">
                <a16:creationId xmlns:a16="http://schemas.microsoft.com/office/drawing/2014/main" id="{E2B923B2-2471-45D7-A028-103A6548DD49}"/>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79C74951-EBA9-67DD-57AF-F5A72DF750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5C95A5F6-1E1A-0C38-3039-4427D21AFA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3226E26-58A1-4739-B790-B40E2153CF34}" type="slidenum">
              <a:rPr lang="en-US" altLang="en-US">
                <a:latin typeface="Times New Roman" panose="02020603050405020304" pitchFamily="18" charset="0"/>
              </a:rPr>
              <a:pPr/>
              <a:t>27</a:t>
            </a:fld>
            <a:endParaRPr lang="en-US" altLang="en-US">
              <a:latin typeface="Times New Roman" panose="02020603050405020304" pitchFamily="18" charset="0"/>
            </a:endParaRPr>
          </a:p>
        </p:txBody>
      </p:sp>
      <p:sp>
        <p:nvSpPr>
          <p:cNvPr id="55299" name="Rectangle 2">
            <a:extLst>
              <a:ext uri="{FF2B5EF4-FFF2-40B4-BE49-F238E27FC236}">
                <a16:creationId xmlns:a16="http://schemas.microsoft.com/office/drawing/2014/main" id="{1EB6385A-B865-2B24-5503-C271E6DEEDFA}"/>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98A11BE5-D9C1-B1CF-22DF-CEF40F4FDC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DEFFD66-3D24-38CC-380C-E910E8AC3E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607BC20-7737-4A06-9899-E77D7DC17EE4}" type="slidenum">
              <a:rPr lang="en-US" altLang="en-US">
                <a:latin typeface="Times New Roman" panose="02020603050405020304" pitchFamily="18" charset="0"/>
              </a:rPr>
              <a:pPr/>
              <a:t>28</a:t>
            </a:fld>
            <a:endParaRPr lang="en-US" altLang="en-US">
              <a:latin typeface="Times New Roman" panose="02020603050405020304" pitchFamily="18" charset="0"/>
            </a:endParaRPr>
          </a:p>
        </p:txBody>
      </p:sp>
      <p:sp>
        <p:nvSpPr>
          <p:cNvPr id="57347" name="Rectangle 2">
            <a:extLst>
              <a:ext uri="{FF2B5EF4-FFF2-40B4-BE49-F238E27FC236}">
                <a16:creationId xmlns:a16="http://schemas.microsoft.com/office/drawing/2014/main" id="{01353990-61A8-E229-91C1-A30C341F4953}"/>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D783173B-0CE2-729A-370A-BEE9D65B76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33DFBE65-7FDC-1BFF-47CF-F7FA8569CE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4B63B1A-1E45-4D4C-AA60-FD3F330E7EBD}" type="slidenum">
              <a:rPr lang="en-US" altLang="en-US">
                <a:latin typeface="Times New Roman" panose="02020603050405020304" pitchFamily="18" charset="0"/>
              </a:rPr>
              <a:pPr/>
              <a:t>29</a:t>
            </a:fld>
            <a:endParaRPr lang="en-US" altLang="en-US">
              <a:latin typeface="Times New Roman" panose="02020603050405020304" pitchFamily="18" charset="0"/>
            </a:endParaRPr>
          </a:p>
        </p:txBody>
      </p:sp>
      <p:sp>
        <p:nvSpPr>
          <p:cNvPr id="59395" name="Rectangle 2">
            <a:extLst>
              <a:ext uri="{FF2B5EF4-FFF2-40B4-BE49-F238E27FC236}">
                <a16:creationId xmlns:a16="http://schemas.microsoft.com/office/drawing/2014/main" id="{0585E786-D801-3DEF-22D0-9C641CE8BB8D}"/>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2E41E451-9F22-B94D-3EFA-4AA49AEADD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F8FDEB97-678C-635B-6B15-5D1C2B1B66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889C6E0-95A4-4A2D-88A6-5E7A175B9DA5}" type="slidenum">
              <a:rPr lang="en-US" altLang="en-US">
                <a:latin typeface="Times New Roman" panose="02020603050405020304" pitchFamily="18" charset="0"/>
              </a:rPr>
              <a:pPr/>
              <a:t>30</a:t>
            </a:fld>
            <a:endParaRPr lang="en-US" altLang="en-US">
              <a:latin typeface="Times New Roman" panose="02020603050405020304" pitchFamily="18" charset="0"/>
            </a:endParaRPr>
          </a:p>
        </p:txBody>
      </p:sp>
      <p:sp>
        <p:nvSpPr>
          <p:cNvPr id="61443" name="Rectangle 2">
            <a:extLst>
              <a:ext uri="{FF2B5EF4-FFF2-40B4-BE49-F238E27FC236}">
                <a16:creationId xmlns:a16="http://schemas.microsoft.com/office/drawing/2014/main" id="{6ED44119-A9EF-740E-9039-3B5D8768DD05}"/>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3FB0FDB9-F06A-0C4A-C1A2-773E675C85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1B09EC37-CE91-FDE0-53A6-935373978D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2DE7D36-CDA1-4A2A-84AC-BBACC565DBA6}" type="slidenum">
              <a:rPr lang="en-US" altLang="en-US">
                <a:latin typeface="Times New Roman" panose="02020603050405020304" pitchFamily="18" charset="0"/>
              </a:rPr>
              <a:pPr/>
              <a:t>4</a:t>
            </a:fld>
            <a:endParaRPr lang="en-US" altLang="en-US">
              <a:latin typeface="Times New Roman" panose="02020603050405020304" pitchFamily="18" charset="0"/>
            </a:endParaRPr>
          </a:p>
        </p:txBody>
      </p:sp>
      <p:sp>
        <p:nvSpPr>
          <p:cNvPr id="12291" name="Rectangle 2">
            <a:extLst>
              <a:ext uri="{FF2B5EF4-FFF2-40B4-BE49-F238E27FC236}">
                <a16:creationId xmlns:a16="http://schemas.microsoft.com/office/drawing/2014/main" id="{B9F6B1A2-82EC-4036-3763-7149C82ADE8C}"/>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2D51E442-ADEA-9AB0-57FE-B7775E4811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E496BEF4-449B-AA3D-4703-F2F46807E0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772738E-A194-48A5-8B42-825912575A8C}" type="slidenum">
              <a:rPr lang="en-US" altLang="en-US">
                <a:latin typeface="Times New Roman" panose="02020603050405020304" pitchFamily="18" charset="0"/>
              </a:rPr>
              <a:pPr/>
              <a:t>31</a:t>
            </a:fld>
            <a:endParaRPr lang="en-US" altLang="en-US">
              <a:latin typeface="Times New Roman" panose="02020603050405020304" pitchFamily="18" charset="0"/>
            </a:endParaRPr>
          </a:p>
        </p:txBody>
      </p:sp>
      <p:sp>
        <p:nvSpPr>
          <p:cNvPr id="63491" name="Rectangle 2">
            <a:extLst>
              <a:ext uri="{FF2B5EF4-FFF2-40B4-BE49-F238E27FC236}">
                <a16:creationId xmlns:a16="http://schemas.microsoft.com/office/drawing/2014/main" id="{F6DB81E2-DC85-FB6D-14CF-6D16C098143C}"/>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F5BB0886-7961-22CB-F311-110DD47417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C2CC6389-DDFC-8DEA-CEA8-2135E4FEE2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72464D3-2375-4706-865F-5CD30AAD5220}" type="slidenum">
              <a:rPr lang="en-US" altLang="en-US">
                <a:latin typeface="Times New Roman" panose="02020603050405020304" pitchFamily="18" charset="0"/>
              </a:rPr>
              <a:pPr/>
              <a:t>32</a:t>
            </a:fld>
            <a:endParaRPr lang="en-US" altLang="en-US">
              <a:latin typeface="Times New Roman" panose="02020603050405020304" pitchFamily="18" charset="0"/>
            </a:endParaRPr>
          </a:p>
        </p:txBody>
      </p:sp>
      <p:sp>
        <p:nvSpPr>
          <p:cNvPr id="65539" name="Rectangle 2">
            <a:extLst>
              <a:ext uri="{FF2B5EF4-FFF2-40B4-BE49-F238E27FC236}">
                <a16:creationId xmlns:a16="http://schemas.microsoft.com/office/drawing/2014/main" id="{DABEE56E-C65C-FF22-100F-75D8A51F590B}"/>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44AE261F-95EB-84D5-8DCC-8AFE5F1994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72DD644A-8E8E-8309-35D9-301CB3DE91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13AED1B-6395-45E0-8AAF-11EF46E67D5C}" type="slidenum">
              <a:rPr lang="en-US" altLang="en-US">
                <a:latin typeface="Times New Roman" panose="02020603050405020304" pitchFamily="18" charset="0"/>
              </a:rPr>
              <a:pPr/>
              <a:t>33</a:t>
            </a:fld>
            <a:endParaRPr lang="en-US" altLang="en-US">
              <a:latin typeface="Times New Roman" panose="02020603050405020304" pitchFamily="18" charset="0"/>
            </a:endParaRPr>
          </a:p>
        </p:txBody>
      </p:sp>
      <p:sp>
        <p:nvSpPr>
          <p:cNvPr id="67587" name="Rectangle 2">
            <a:extLst>
              <a:ext uri="{FF2B5EF4-FFF2-40B4-BE49-F238E27FC236}">
                <a16:creationId xmlns:a16="http://schemas.microsoft.com/office/drawing/2014/main" id="{DCAFD3B5-781A-DEB6-30E4-0F7D7E498D15}"/>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267B07A1-36C5-4B98-B60A-6EA7B56472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9C348D15-DCB3-4471-09EC-6C5855B9CE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9A6B079-DD6E-4672-9D7B-5516D6AB26E4}" type="slidenum">
              <a:rPr lang="en-US" altLang="en-US">
                <a:latin typeface="Times New Roman" panose="02020603050405020304" pitchFamily="18" charset="0"/>
              </a:rPr>
              <a:pPr/>
              <a:t>34</a:t>
            </a:fld>
            <a:endParaRPr lang="en-US" altLang="en-US">
              <a:latin typeface="Times New Roman" panose="02020603050405020304" pitchFamily="18" charset="0"/>
            </a:endParaRPr>
          </a:p>
        </p:txBody>
      </p:sp>
      <p:sp>
        <p:nvSpPr>
          <p:cNvPr id="69635" name="Rectangle 2">
            <a:extLst>
              <a:ext uri="{FF2B5EF4-FFF2-40B4-BE49-F238E27FC236}">
                <a16:creationId xmlns:a16="http://schemas.microsoft.com/office/drawing/2014/main" id="{500AE51F-9799-0B1D-0B00-24D557557BF9}"/>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F23B9062-6045-CA5D-0E8C-784773F697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27F4F4FA-5DE0-120E-FEB0-B66C24F177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ECA186F-F0D4-4B6A-B4DB-A029A7F14666}" type="slidenum">
              <a:rPr lang="en-US" altLang="en-US">
                <a:latin typeface="Times New Roman" panose="02020603050405020304" pitchFamily="18" charset="0"/>
              </a:rPr>
              <a:pPr/>
              <a:t>35</a:t>
            </a:fld>
            <a:endParaRPr lang="en-US" altLang="en-US">
              <a:latin typeface="Times New Roman" panose="02020603050405020304" pitchFamily="18" charset="0"/>
            </a:endParaRPr>
          </a:p>
        </p:txBody>
      </p:sp>
      <p:sp>
        <p:nvSpPr>
          <p:cNvPr id="71683" name="Rectangle 2">
            <a:extLst>
              <a:ext uri="{FF2B5EF4-FFF2-40B4-BE49-F238E27FC236}">
                <a16:creationId xmlns:a16="http://schemas.microsoft.com/office/drawing/2014/main" id="{2D555A4F-22F9-E9D6-285F-C70A5A003008}"/>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EAB73D44-3684-FA8F-3786-8020E2D7F5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BC664392-87B1-BCF3-2574-52DCEF3C55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D282E0E-DDB8-4536-83A2-957CFD4AC2BE}" type="slidenum">
              <a:rPr lang="en-US" altLang="en-US">
                <a:latin typeface="Times New Roman" panose="02020603050405020304" pitchFamily="18" charset="0"/>
              </a:rPr>
              <a:pPr/>
              <a:t>36</a:t>
            </a:fld>
            <a:endParaRPr lang="en-US" altLang="en-US">
              <a:latin typeface="Times New Roman" panose="02020603050405020304" pitchFamily="18" charset="0"/>
            </a:endParaRPr>
          </a:p>
        </p:txBody>
      </p:sp>
      <p:sp>
        <p:nvSpPr>
          <p:cNvPr id="73731" name="Rectangle 2">
            <a:extLst>
              <a:ext uri="{FF2B5EF4-FFF2-40B4-BE49-F238E27FC236}">
                <a16:creationId xmlns:a16="http://schemas.microsoft.com/office/drawing/2014/main" id="{E19E0A5F-F32C-BC3D-B001-08AE996C546D}"/>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20C3B061-C86B-0212-5630-3E9AB81649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6EF60E7C-CB79-EC35-2F7D-E92957A2CA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5B6B43B-F640-4FD2-86FF-E2E34EB37216}" type="slidenum">
              <a:rPr lang="en-US" altLang="en-US">
                <a:latin typeface="Times New Roman" panose="02020603050405020304" pitchFamily="18" charset="0"/>
              </a:rPr>
              <a:pPr/>
              <a:t>37</a:t>
            </a:fld>
            <a:endParaRPr lang="en-US" altLang="en-US">
              <a:latin typeface="Times New Roman" panose="02020603050405020304" pitchFamily="18" charset="0"/>
            </a:endParaRPr>
          </a:p>
        </p:txBody>
      </p:sp>
      <p:sp>
        <p:nvSpPr>
          <p:cNvPr id="75779" name="Rectangle 2">
            <a:extLst>
              <a:ext uri="{FF2B5EF4-FFF2-40B4-BE49-F238E27FC236}">
                <a16:creationId xmlns:a16="http://schemas.microsoft.com/office/drawing/2014/main" id="{3AA363A8-6EA9-14A0-8519-0193C14CB79B}"/>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236EA92C-8CED-B4A6-12FC-F33A60A6C3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41DC4B7B-CC36-471D-132A-4A235C1C3B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F2E45C7-9961-4A98-8715-176334EE21ED}" type="slidenum">
              <a:rPr lang="en-US" altLang="en-US">
                <a:latin typeface="Times New Roman" panose="02020603050405020304" pitchFamily="18" charset="0"/>
              </a:rPr>
              <a:pPr/>
              <a:t>38</a:t>
            </a:fld>
            <a:endParaRPr lang="en-US" altLang="en-US">
              <a:latin typeface="Times New Roman" panose="02020603050405020304" pitchFamily="18" charset="0"/>
            </a:endParaRPr>
          </a:p>
        </p:txBody>
      </p:sp>
      <p:sp>
        <p:nvSpPr>
          <p:cNvPr id="77827" name="Rectangle 2">
            <a:extLst>
              <a:ext uri="{FF2B5EF4-FFF2-40B4-BE49-F238E27FC236}">
                <a16:creationId xmlns:a16="http://schemas.microsoft.com/office/drawing/2014/main" id="{2BEA6D81-152D-357C-ECE2-F02B09C037BE}"/>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4C32FAE0-D61F-17E4-D838-4007AECCC5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13EC3CF5-C57B-8CD9-2F03-F544589DB8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71610F1-AAE8-47B3-B654-6890B40238B1}" type="slidenum">
              <a:rPr lang="en-US" altLang="en-US">
                <a:latin typeface="Times New Roman" panose="02020603050405020304" pitchFamily="18" charset="0"/>
              </a:rPr>
              <a:pPr/>
              <a:t>39</a:t>
            </a:fld>
            <a:endParaRPr lang="en-US" altLang="en-US">
              <a:latin typeface="Times New Roman" panose="02020603050405020304" pitchFamily="18" charset="0"/>
            </a:endParaRPr>
          </a:p>
        </p:txBody>
      </p:sp>
      <p:sp>
        <p:nvSpPr>
          <p:cNvPr id="79875" name="Rectangle 2">
            <a:extLst>
              <a:ext uri="{FF2B5EF4-FFF2-40B4-BE49-F238E27FC236}">
                <a16:creationId xmlns:a16="http://schemas.microsoft.com/office/drawing/2014/main" id="{F6746B52-340E-EE01-33AE-106CE60E8B70}"/>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1A97999E-8E9D-E7AC-6298-946E33538D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5DE1152F-4E19-4F61-A55C-2EBDEC8F89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65AAC69-F3A8-41A6-8B8D-460279662D99}" type="slidenum">
              <a:rPr lang="en-US" altLang="en-US">
                <a:latin typeface="Times New Roman" panose="02020603050405020304" pitchFamily="18" charset="0"/>
              </a:rPr>
              <a:pPr/>
              <a:t>40</a:t>
            </a:fld>
            <a:endParaRPr lang="en-US" altLang="en-US">
              <a:latin typeface="Times New Roman" panose="02020603050405020304" pitchFamily="18" charset="0"/>
            </a:endParaRPr>
          </a:p>
        </p:txBody>
      </p:sp>
      <p:sp>
        <p:nvSpPr>
          <p:cNvPr id="81923" name="Rectangle 2">
            <a:extLst>
              <a:ext uri="{FF2B5EF4-FFF2-40B4-BE49-F238E27FC236}">
                <a16:creationId xmlns:a16="http://schemas.microsoft.com/office/drawing/2014/main" id="{48C76EF8-6EBC-7918-F7C7-1B3045E45D41}"/>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4671701F-3667-D34B-57E9-DB58E3B8A8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C05CD252-521A-2360-5E32-573D79EB41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ED7F5C7-EC7E-41E5-B288-B61A7458B243}" type="slidenum">
              <a:rPr lang="en-US" altLang="en-US">
                <a:latin typeface="Times New Roman" panose="02020603050405020304" pitchFamily="18" charset="0"/>
              </a:rPr>
              <a:pPr/>
              <a:t>5</a:t>
            </a:fld>
            <a:endParaRPr lang="en-US" altLang="en-US">
              <a:latin typeface="Times New Roman" panose="02020603050405020304" pitchFamily="18" charset="0"/>
            </a:endParaRPr>
          </a:p>
        </p:txBody>
      </p:sp>
      <p:sp>
        <p:nvSpPr>
          <p:cNvPr id="14339" name="Rectangle 2">
            <a:extLst>
              <a:ext uri="{FF2B5EF4-FFF2-40B4-BE49-F238E27FC236}">
                <a16:creationId xmlns:a16="http://schemas.microsoft.com/office/drawing/2014/main" id="{AC097ACD-4138-D08F-EF56-AA4FAA05B8A4}"/>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C2FAC9A5-F290-6424-F3A2-9B00944120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5E1FDE80-EEAC-B6AD-A332-9ABAE5DBF6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24FE527-6294-4DD1-BB18-9BAF5C8FC13D}" type="slidenum">
              <a:rPr lang="en-US" altLang="en-US">
                <a:latin typeface="Times New Roman" panose="02020603050405020304" pitchFamily="18" charset="0"/>
              </a:rPr>
              <a:pPr/>
              <a:t>41</a:t>
            </a:fld>
            <a:endParaRPr lang="en-US" altLang="en-US">
              <a:latin typeface="Times New Roman" panose="02020603050405020304" pitchFamily="18" charset="0"/>
            </a:endParaRPr>
          </a:p>
        </p:txBody>
      </p:sp>
      <p:sp>
        <p:nvSpPr>
          <p:cNvPr id="83971" name="Rectangle 2">
            <a:extLst>
              <a:ext uri="{FF2B5EF4-FFF2-40B4-BE49-F238E27FC236}">
                <a16:creationId xmlns:a16="http://schemas.microsoft.com/office/drawing/2014/main" id="{E18FD669-C2E8-AB02-F1EA-D109D452F4D3}"/>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A7CC1755-DCDB-B39A-7884-5A6F3369A9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D9C5ACEC-9E90-0AA4-9918-9E91A55BF7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8079708-0BBE-40A2-88C8-5F96845A4CFB}" type="slidenum">
              <a:rPr lang="en-US" altLang="en-US">
                <a:latin typeface="Times New Roman" panose="02020603050405020304" pitchFamily="18" charset="0"/>
              </a:rPr>
              <a:pPr/>
              <a:t>42</a:t>
            </a:fld>
            <a:endParaRPr lang="en-US" altLang="en-US">
              <a:latin typeface="Times New Roman" panose="02020603050405020304" pitchFamily="18" charset="0"/>
            </a:endParaRPr>
          </a:p>
        </p:txBody>
      </p:sp>
      <p:sp>
        <p:nvSpPr>
          <p:cNvPr id="86019" name="Rectangle 2">
            <a:extLst>
              <a:ext uri="{FF2B5EF4-FFF2-40B4-BE49-F238E27FC236}">
                <a16:creationId xmlns:a16="http://schemas.microsoft.com/office/drawing/2014/main" id="{D6659AD6-98CB-09A8-2A66-4EFB975C7C03}"/>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ACD4665A-69DD-AE38-908C-EDF53248B7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755F9092-A32C-6E07-AF23-A5DF5288B7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F305BD1-2E40-41F9-A312-F5B45AFF5DDA}" type="slidenum">
              <a:rPr lang="en-US" altLang="en-US">
                <a:latin typeface="Times New Roman" panose="02020603050405020304" pitchFamily="18" charset="0"/>
              </a:rPr>
              <a:pPr/>
              <a:t>43</a:t>
            </a:fld>
            <a:endParaRPr lang="en-US" altLang="en-US">
              <a:latin typeface="Times New Roman" panose="02020603050405020304" pitchFamily="18" charset="0"/>
            </a:endParaRPr>
          </a:p>
        </p:txBody>
      </p:sp>
      <p:sp>
        <p:nvSpPr>
          <p:cNvPr id="88067" name="Rectangle 2">
            <a:extLst>
              <a:ext uri="{FF2B5EF4-FFF2-40B4-BE49-F238E27FC236}">
                <a16:creationId xmlns:a16="http://schemas.microsoft.com/office/drawing/2014/main" id="{8A363EDC-1CFF-4F45-0DE3-D83C406DA40B}"/>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3E51386A-BBF3-177C-3E52-239B3CCF34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22679968-408F-92B0-6EFF-F60BEC0C9E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5A187F6-B5ED-40D3-B1C6-39977E269270}" type="slidenum">
              <a:rPr lang="en-US" altLang="en-US">
                <a:latin typeface="Times New Roman" panose="02020603050405020304" pitchFamily="18" charset="0"/>
              </a:rPr>
              <a:pPr/>
              <a:t>44</a:t>
            </a:fld>
            <a:endParaRPr lang="en-US" altLang="en-US">
              <a:latin typeface="Times New Roman" panose="02020603050405020304" pitchFamily="18" charset="0"/>
            </a:endParaRPr>
          </a:p>
        </p:txBody>
      </p:sp>
      <p:sp>
        <p:nvSpPr>
          <p:cNvPr id="90115" name="Rectangle 2">
            <a:extLst>
              <a:ext uri="{FF2B5EF4-FFF2-40B4-BE49-F238E27FC236}">
                <a16:creationId xmlns:a16="http://schemas.microsoft.com/office/drawing/2014/main" id="{03EB8D04-51C4-548B-537E-CBC12831A820}"/>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E2A166F5-E603-84B8-FF92-1E5334237A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374BCAB0-BFD4-19F8-0356-C930A6DEEF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B3680F4-3DC2-4672-8EDD-2ECC336DC43B}" type="slidenum">
              <a:rPr lang="en-US" altLang="en-US">
                <a:latin typeface="Times New Roman" panose="02020603050405020304" pitchFamily="18" charset="0"/>
              </a:rPr>
              <a:pPr/>
              <a:t>45</a:t>
            </a:fld>
            <a:endParaRPr lang="en-US" altLang="en-US">
              <a:latin typeface="Times New Roman" panose="02020603050405020304" pitchFamily="18" charset="0"/>
            </a:endParaRPr>
          </a:p>
        </p:txBody>
      </p:sp>
      <p:sp>
        <p:nvSpPr>
          <p:cNvPr id="92163" name="Rectangle 2">
            <a:extLst>
              <a:ext uri="{FF2B5EF4-FFF2-40B4-BE49-F238E27FC236}">
                <a16:creationId xmlns:a16="http://schemas.microsoft.com/office/drawing/2014/main" id="{7B8F0A74-59DA-C04E-3013-D0BF47C4E507}"/>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841B41EE-9098-7098-BFED-3F017ABBB8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F24F2289-0AA8-A41F-EB03-5FBFFC300E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AE61971-834D-478E-881F-0590C4C8273D}" type="slidenum">
              <a:rPr lang="en-US" altLang="en-US">
                <a:latin typeface="Times New Roman" panose="02020603050405020304" pitchFamily="18" charset="0"/>
              </a:rPr>
              <a:pPr/>
              <a:t>46</a:t>
            </a:fld>
            <a:endParaRPr lang="en-US" altLang="en-US">
              <a:latin typeface="Times New Roman" panose="02020603050405020304" pitchFamily="18" charset="0"/>
            </a:endParaRPr>
          </a:p>
        </p:txBody>
      </p:sp>
      <p:sp>
        <p:nvSpPr>
          <p:cNvPr id="94211" name="Rectangle 2">
            <a:extLst>
              <a:ext uri="{FF2B5EF4-FFF2-40B4-BE49-F238E27FC236}">
                <a16:creationId xmlns:a16="http://schemas.microsoft.com/office/drawing/2014/main" id="{EB8232F2-A994-3921-CDFF-4C9ACC026526}"/>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89A0522B-EE68-418C-D2E4-D770031E37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53F06527-2C94-77F0-46F6-BAE945A218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3DDD2EF-BA62-43CC-919A-CC90DFC9ECE2}" type="slidenum">
              <a:rPr lang="en-US" altLang="en-US">
                <a:latin typeface="Times New Roman" panose="02020603050405020304" pitchFamily="18" charset="0"/>
              </a:rPr>
              <a:pPr/>
              <a:t>47</a:t>
            </a:fld>
            <a:endParaRPr lang="en-US" altLang="en-US">
              <a:latin typeface="Times New Roman" panose="02020603050405020304" pitchFamily="18" charset="0"/>
            </a:endParaRPr>
          </a:p>
        </p:txBody>
      </p:sp>
      <p:sp>
        <p:nvSpPr>
          <p:cNvPr id="96259" name="Rectangle 2">
            <a:extLst>
              <a:ext uri="{FF2B5EF4-FFF2-40B4-BE49-F238E27FC236}">
                <a16:creationId xmlns:a16="http://schemas.microsoft.com/office/drawing/2014/main" id="{27772EB3-3362-1119-4CBE-0340112C9639}"/>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05843536-BD56-9C29-D4EA-3E6B7DBE64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DA7265A4-3523-290F-0229-ACBEFC3A6C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14A6F56-BD2E-433A-B7C8-F5C0E735B9D6}" type="slidenum">
              <a:rPr lang="en-US" altLang="en-US">
                <a:latin typeface="Times New Roman" panose="02020603050405020304" pitchFamily="18" charset="0"/>
              </a:rPr>
              <a:pPr/>
              <a:t>48</a:t>
            </a:fld>
            <a:endParaRPr lang="en-US" altLang="en-US">
              <a:latin typeface="Times New Roman" panose="02020603050405020304" pitchFamily="18" charset="0"/>
            </a:endParaRPr>
          </a:p>
        </p:txBody>
      </p:sp>
      <p:sp>
        <p:nvSpPr>
          <p:cNvPr id="98307" name="Rectangle 2">
            <a:extLst>
              <a:ext uri="{FF2B5EF4-FFF2-40B4-BE49-F238E27FC236}">
                <a16:creationId xmlns:a16="http://schemas.microsoft.com/office/drawing/2014/main" id="{4A1CADF6-9DF1-611B-B3D0-650E502753AE}"/>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4B217A69-32BF-7326-43DA-44E5D645A3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7C35410B-AFEA-9CF3-4284-0A14F05372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BD7133A-E6A8-4B26-90E9-AD68B683E02E}" type="slidenum">
              <a:rPr lang="en-US" altLang="en-US">
                <a:latin typeface="Times New Roman" panose="02020603050405020304" pitchFamily="18" charset="0"/>
              </a:rPr>
              <a:pPr/>
              <a:t>49</a:t>
            </a:fld>
            <a:endParaRPr lang="en-US" altLang="en-US">
              <a:latin typeface="Times New Roman" panose="02020603050405020304" pitchFamily="18" charset="0"/>
            </a:endParaRPr>
          </a:p>
        </p:txBody>
      </p:sp>
      <p:sp>
        <p:nvSpPr>
          <p:cNvPr id="100355" name="Rectangle 2">
            <a:extLst>
              <a:ext uri="{FF2B5EF4-FFF2-40B4-BE49-F238E27FC236}">
                <a16:creationId xmlns:a16="http://schemas.microsoft.com/office/drawing/2014/main" id="{546A4A6E-3482-F8C3-EB89-0CCF5C64CE81}"/>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B929C326-5F3B-FE16-393C-37DCD65E1B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F6722F1D-2C9A-80C2-4BB6-99746B4BAE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24A542E-D57A-4C52-8B5B-6B6163551D03}" type="slidenum">
              <a:rPr lang="en-US" altLang="en-US">
                <a:latin typeface="Times New Roman" panose="02020603050405020304" pitchFamily="18" charset="0"/>
              </a:rPr>
              <a:pPr/>
              <a:t>50</a:t>
            </a:fld>
            <a:endParaRPr lang="en-US" altLang="en-US">
              <a:latin typeface="Times New Roman" panose="02020603050405020304" pitchFamily="18" charset="0"/>
            </a:endParaRPr>
          </a:p>
        </p:txBody>
      </p:sp>
      <p:sp>
        <p:nvSpPr>
          <p:cNvPr id="102403" name="Rectangle 2">
            <a:extLst>
              <a:ext uri="{FF2B5EF4-FFF2-40B4-BE49-F238E27FC236}">
                <a16:creationId xmlns:a16="http://schemas.microsoft.com/office/drawing/2014/main" id="{FEBF7DA9-9713-B990-A5C2-A98B288CD1CC}"/>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988A099B-9DC5-290F-823C-FD55F82144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0BEE312E-ECBF-62B1-2109-86B4CBCA3B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BC44017-7305-4E21-A8FF-5793C51B9B63}" type="slidenum">
              <a:rPr lang="en-US" altLang="en-US">
                <a:latin typeface="Times New Roman" panose="02020603050405020304" pitchFamily="18" charset="0"/>
              </a:rPr>
              <a:pPr/>
              <a:t>6</a:t>
            </a:fld>
            <a:endParaRPr lang="en-US" altLang="en-US">
              <a:latin typeface="Times New Roman" panose="02020603050405020304" pitchFamily="18" charset="0"/>
            </a:endParaRPr>
          </a:p>
        </p:txBody>
      </p:sp>
      <p:sp>
        <p:nvSpPr>
          <p:cNvPr id="16387" name="Rectangle 2">
            <a:extLst>
              <a:ext uri="{FF2B5EF4-FFF2-40B4-BE49-F238E27FC236}">
                <a16:creationId xmlns:a16="http://schemas.microsoft.com/office/drawing/2014/main" id="{1F6195C5-CA11-2517-17A0-2C535272AF08}"/>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D200E941-BFC7-C1B4-F2C3-3F840164E1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658621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C5DAED1D-6869-9A03-31E0-53744D6544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9F85F1C-0370-48FB-A3EA-97F1758AF9F5}" type="slidenum">
              <a:rPr lang="en-US" altLang="en-US">
                <a:latin typeface="Times New Roman" panose="02020603050405020304" pitchFamily="18" charset="0"/>
              </a:rPr>
              <a:pPr/>
              <a:t>51</a:t>
            </a:fld>
            <a:endParaRPr lang="en-US" altLang="en-US">
              <a:latin typeface="Times New Roman" panose="02020603050405020304" pitchFamily="18" charset="0"/>
            </a:endParaRPr>
          </a:p>
        </p:txBody>
      </p:sp>
      <p:sp>
        <p:nvSpPr>
          <p:cNvPr id="104451" name="Rectangle 2">
            <a:extLst>
              <a:ext uri="{FF2B5EF4-FFF2-40B4-BE49-F238E27FC236}">
                <a16:creationId xmlns:a16="http://schemas.microsoft.com/office/drawing/2014/main" id="{B3E0C184-A7B5-81AB-62D9-A1D8AB9E45DA}"/>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FE93CF91-8082-C178-B3FF-6702B8B021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1B5F4878-7D11-08DB-5E54-91FD641ACB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181504D-872B-4609-8444-ECFF17961DCD}" type="slidenum">
              <a:rPr lang="en-US" altLang="en-US">
                <a:latin typeface="Times New Roman" panose="02020603050405020304" pitchFamily="18" charset="0"/>
              </a:rPr>
              <a:pPr/>
              <a:t>52</a:t>
            </a:fld>
            <a:endParaRPr lang="en-US" altLang="en-US">
              <a:latin typeface="Times New Roman" panose="02020603050405020304" pitchFamily="18" charset="0"/>
            </a:endParaRPr>
          </a:p>
        </p:txBody>
      </p:sp>
      <p:sp>
        <p:nvSpPr>
          <p:cNvPr id="106499" name="Rectangle 2">
            <a:extLst>
              <a:ext uri="{FF2B5EF4-FFF2-40B4-BE49-F238E27FC236}">
                <a16:creationId xmlns:a16="http://schemas.microsoft.com/office/drawing/2014/main" id="{31E090EF-A2D0-42A1-BCB2-BBCF38E9A56E}"/>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F7678EB1-3EC4-BF92-D24B-A71D7D98FA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9A550AEE-D9AF-5AFD-5CDB-F5CBA1F92F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26986C4-2982-4BE1-8337-711EFCB63FBF}" type="slidenum">
              <a:rPr lang="en-US" altLang="en-US">
                <a:latin typeface="Times New Roman" panose="02020603050405020304" pitchFamily="18" charset="0"/>
              </a:rPr>
              <a:pPr/>
              <a:t>53</a:t>
            </a:fld>
            <a:endParaRPr lang="en-US" altLang="en-US">
              <a:latin typeface="Times New Roman" panose="02020603050405020304" pitchFamily="18" charset="0"/>
            </a:endParaRPr>
          </a:p>
        </p:txBody>
      </p:sp>
      <p:sp>
        <p:nvSpPr>
          <p:cNvPr id="108547" name="Rectangle 2">
            <a:extLst>
              <a:ext uri="{FF2B5EF4-FFF2-40B4-BE49-F238E27FC236}">
                <a16:creationId xmlns:a16="http://schemas.microsoft.com/office/drawing/2014/main" id="{3266FE88-FBA6-5A6D-595A-43D215CA095B}"/>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32C72188-7FCB-0F6D-815E-2652495612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459824FC-68BE-F20C-C90E-8FD3DB1120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F2043AF-69A0-45B1-8B93-A8EEED666D54}" type="slidenum">
              <a:rPr lang="en-US" altLang="en-US">
                <a:latin typeface="Times New Roman" panose="02020603050405020304" pitchFamily="18" charset="0"/>
              </a:rPr>
              <a:pPr/>
              <a:t>54</a:t>
            </a:fld>
            <a:endParaRPr lang="en-US" altLang="en-US">
              <a:latin typeface="Times New Roman" panose="02020603050405020304" pitchFamily="18" charset="0"/>
            </a:endParaRPr>
          </a:p>
        </p:txBody>
      </p:sp>
      <p:sp>
        <p:nvSpPr>
          <p:cNvPr id="110595" name="Rectangle 2">
            <a:extLst>
              <a:ext uri="{FF2B5EF4-FFF2-40B4-BE49-F238E27FC236}">
                <a16:creationId xmlns:a16="http://schemas.microsoft.com/office/drawing/2014/main" id="{7871F887-34D9-1BA7-AA92-000330F6BF00}"/>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6D1B8FB5-26BF-0839-E7B6-42E3537CDC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26E4BECC-9FDD-50D0-B56A-2FC65C89D0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26CE95C-7F4D-4989-B771-85B00C2E38B6}" type="slidenum">
              <a:rPr lang="en-US" altLang="en-US">
                <a:latin typeface="Times New Roman" panose="02020603050405020304" pitchFamily="18" charset="0"/>
              </a:rPr>
              <a:pPr/>
              <a:t>55</a:t>
            </a:fld>
            <a:endParaRPr lang="en-US" altLang="en-US">
              <a:latin typeface="Times New Roman" panose="02020603050405020304" pitchFamily="18" charset="0"/>
            </a:endParaRPr>
          </a:p>
        </p:txBody>
      </p:sp>
      <p:sp>
        <p:nvSpPr>
          <p:cNvPr id="116739" name="Rectangle 2">
            <a:extLst>
              <a:ext uri="{FF2B5EF4-FFF2-40B4-BE49-F238E27FC236}">
                <a16:creationId xmlns:a16="http://schemas.microsoft.com/office/drawing/2014/main" id="{3BA0E76E-A81D-4E09-B380-9EF9ACF330C7}"/>
              </a:ext>
            </a:extLst>
          </p:cNvPr>
          <p:cNvSpPr>
            <a:spLocks noGrp="1" noRot="1" noChangeAspect="1" noChangeArrowheads="1" noTextEdit="1"/>
          </p:cNvSpPr>
          <p:nvPr>
            <p:ph type="sldImg"/>
          </p:nvPr>
        </p:nvSpPr>
        <p:spPr>
          <a:ln/>
        </p:spPr>
      </p:sp>
      <p:sp>
        <p:nvSpPr>
          <p:cNvPr id="116740" name="Rectangle 3">
            <a:extLst>
              <a:ext uri="{FF2B5EF4-FFF2-40B4-BE49-F238E27FC236}">
                <a16:creationId xmlns:a16="http://schemas.microsoft.com/office/drawing/2014/main" id="{2882845A-8B72-B9A5-EC2D-5EB1D3ABDB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20D97F83-319A-4240-DB31-6434613FC1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B4854FB-A443-4C5A-B5A1-F276E623704F}" type="slidenum">
              <a:rPr lang="en-US" altLang="en-US">
                <a:latin typeface="Times New Roman" panose="02020603050405020304" pitchFamily="18" charset="0"/>
              </a:rPr>
              <a:pPr/>
              <a:t>56</a:t>
            </a:fld>
            <a:endParaRPr lang="en-US" altLang="en-US">
              <a:latin typeface="Times New Roman" panose="02020603050405020304" pitchFamily="18" charset="0"/>
            </a:endParaRPr>
          </a:p>
        </p:txBody>
      </p:sp>
      <p:sp>
        <p:nvSpPr>
          <p:cNvPr id="118787" name="Rectangle 2">
            <a:extLst>
              <a:ext uri="{FF2B5EF4-FFF2-40B4-BE49-F238E27FC236}">
                <a16:creationId xmlns:a16="http://schemas.microsoft.com/office/drawing/2014/main" id="{86777DB4-2B15-9360-BBD8-04FF4291A6CB}"/>
              </a:ext>
            </a:extLst>
          </p:cNvPr>
          <p:cNvSpPr>
            <a:spLocks noGrp="1" noRot="1" noChangeAspect="1" noChangeArrowheads="1" noTextEdit="1"/>
          </p:cNvSpPr>
          <p:nvPr>
            <p:ph type="sldImg"/>
          </p:nvPr>
        </p:nvSpPr>
        <p:spPr>
          <a:ln/>
        </p:spPr>
      </p:sp>
      <p:sp>
        <p:nvSpPr>
          <p:cNvPr id="118788" name="Rectangle 3">
            <a:extLst>
              <a:ext uri="{FF2B5EF4-FFF2-40B4-BE49-F238E27FC236}">
                <a16:creationId xmlns:a16="http://schemas.microsoft.com/office/drawing/2014/main" id="{7C2685D4-433F-638D-325A-7C441464A6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30572260-4EA4-BD20-372E-C24276F647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BA6014B-C9CB-4239-8BBB-305E943A7538}" type="slidenum">
              <a:rPr lang="en-US" altLang="en-US">
                <a:latin typeface="Times New Roman" panose="02020603050405020304" pitchFamily="18" charset="0"/>
              </a:rPr>
              <a:pPr/>
              <a:t>57</a:t>
            </a:fld>
            <a:endParaRPr lang="en-US" altLang="en-US">
              <a:latin typeface="Times New Roman" panose="02020603050405020304" pitchFamily="18" charset="0"/>
            </a:endParaRPr>
          </a:p>
        </p:txBody>
      </p:sp>
      <p:sp>
        <p:nvSpPr>
          <p:cNvPr id="120835" name="Rectangle 2">
            <a:extLst>
              <a:ext uri="{FF2B5EF4-FFF2-40B4-BE49-F238E27FC236}">
                <a16:creationId xmlns:a16="http://schemas.microsoft.com/office/drawing/2014/main" id="{6501DBF3-ACBB-154D-A6AB-3ED26ACFD384}"/>
              </a:ext>
            </a:extLst>
          </p:cNvPr>
          <p:cNvSpPr>
            <a:spLocks noGrp="1" noRot="1" noChangeAspect="1" noChangeArrowheads="1" noTextEdit="1"/>
          </p:cNvSpPr>
          <p:nvPr>
            <p:ph type="sldImg"/>
          </p:nvPr>
        </p:nvSpPr>
        <p:spPr>
          <a:ln/>
        </p:spPr>
      </p:sp>
      <p:sp>
        <p:nvSpPr>
          <p:cNvPr id="120836" name="Rectangle 3">
            <a:extLst>
              <a:ext uri="{FF2B5EF4-FFF2-40B4-BE49-F238E27FC236}">
                <a16:creationId xmlns:a16="http://schemas.microsoft.com/office/drawing/2014/main" id="{AFFC55E0-B9D1-5CDD-37E7-98D91C01C9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839FCAC2-02C7-B259-CC2C-3BB860F7AD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2ACBEA0-570A-4F6E-B8FD-0E774CC5495C}" type="slidenum">
              <a:rPr lang="en-US" altLang="en-US">
                <a:latin typeface="Times New Roman" panose="02020603050405020304" pitchFamily="18" charset="0"/>
              </a:rPr>
              <a:pPr/>
              <a:t>58</a:t>
            </a:fld>
            <a:endParaRPr lang="en-US" altLang="en-US">
              <a:latin typeface="Times New Roman" panose="02020603050405020304" pitchFamily="18" charset="0"/>
            </a:endParaRPr>
          </a:p>
        </p:txBody>
      </p:sp>
      <p:sp>
        <p:nvSpPr>
          <p:cNvPr id="122883" name="Rectangle 2">
            <a:extLst>
              <a:ext uri="{FF2B5EF4-FFF2-40B4-BE49-F238E27FC236}">
                <a16:creationId xmlns:a16="http://schemas.microsoft.com/office/drawing/2014/main" id="{70438062-AE5E-E6AD-8A1F-C9F6C66D35EE}"/>
              </a:ext>
            </a:extLst>
          </p:cNvPr>
          <p:cNvSpPr>
            <a:spLocks noGrp="1" noRot="1" noChangeAspect="1" noChangeArrowheads="1" noTextEdit="1"/>
          </p:cNvSpPr>
          <p:nvPr>
            <p:ph type="sldImg"/>
          </p:nvPr>
        </p:nvSpPr>
        <p:spPr>
          <a:ln/>
        </p:spPr>
      </p:sp>
      <p:sp>
        <p:nvSpPr>
          <p:cNvPr id="122884" name="Rectangle 3">
            <a:extLst>
              <a:ext uri="{FF2B5EF4-FFF2-40B4-BE49-F238E27FC236}">
                <a16:creationId xmlns:a16="http://schemas.microsoft.com/office/drawing/2014/main" id="{62D12167-3DB0-32C6-68DE-7D335237DD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B8FA3FE4-F680-4C88-6C27-6F3FE63086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E7692D3-ABCB-46A2-9025-A78CC7A0845C}" type="slidenum">
              <a:rPr lang="en-US" altLang="en-US">
                <a:latin typeface="Times New Roman" panose="02020603050405020304" pitchFamily="18" charset="0"/>
              </a:rPr>
              <a:pPr/>
              <a:t>59</a:t>
            </a:fld>
            <a:endParaRPr lang="en-US" altLang="en-US">
              <a:latin typeface="Times New Roman" panose="02020603050405020304" pitchFamily="18" charset="0"/>
            </a:endParaRPr>
          </a:p>
        </p:txBody>
      </p:sp>
      <p:sp>
        <p:nvSpPr>
          <p:cNvPr id="124931" name="Rectangle 2">
            <a:extLst>
              <a:ext uri="{FF2B5EF4-FFF2-40B4-BE49-F238E27FC236}">
                <a16:creationId xmlns:a16="http://schemas.microsoft.com/office/drawing/2014/main" id="{6B822EAB-27C3-595E-57D8-C26754C927DB}"/>
              </a:ext>
            </a:extLst>
          </p:cNvPr>
          <p:cNvSpPr>
            <a:spLocks noGrp="1" noRot="1" noChangeAspect="1" noChangeArrowheads="1" noTextEdit="1"/>
          </p:cNvSpPr>
          <p:nvPr>
            <p:ph type="sldImg"/>
          </p:nvPr>
        </p:nvSpPr>
        <p:spPr>
          <a:ln/>
        </p:spPr>
      </p:sp>
      <p:sp>
        <p:nvSpPr>
          <p:cNvPr id="124932" name="Rectangle 3">
            <a:extLst>
              <a:ext uri="{FF2B5EF4-FFF2-40B4-BE49-F238E27FC236}">
                <a16:creationId xmlns:a16="http://schemas.microsoft.com/office/drawing/2014/main" id="{DB811E4E-EE68-188F-C835-F01F02F039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AFA93B93-B114-4FA1-F4AC-84E264E512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542D8F7-BF2D-4309-8FEA-78F61C12BBD7}" type="slidenum">
              <a:rPr lang="en-US" altLang="en-US">
                <a:latin typeface="Times New Roman" panose="02020603050405020304" pitchFamily="18" charset="0"/>
              </a:rPr>
              <a:pPr/>
              <a:t>60</a:t>
            </a:fld>
            <a:endParaRPr lang="en-US" altLang="en-US">
              <a:latin typeface="Times New Roman" panose="02020603050405020304" pitchFamily="18" charset="0"/>
            </a:endParaRPr>
          </a:p>
        </p:txBody>
      </p:sp>
      <p:sp>
        <p:nvSpPr>
          <p:cNvPr id="126979" name="Rectangle 2">
            <a:extLst>
              <a:ext uri="{FF2B5EF4-FFF2-40B4-BE49-F238E27FC236}">
                <a16:creationId xmlns:a16="http://schemas.microsoft.com/office/drawing/2014/main" id="{64CCEBFE-CAF0-92CC-6380-AA7974A4E650}"/>
              </a:ext>
            </a:extLst>
          </p:cNvPr>
          <p:cNvSpPr>
            <a:spLocks noGrp="1" noRot="1" noChangeAspect="1" noChangeArrowheads="1" noTextEdit="1"/>
          </p:cNvSpPr>
          <p:nvPr>
            <p:ph type="sldImg"/>
          </p:nvPr>
        </p:nvSpPr>
        <p:spPr>
          <a:ln/>
        </p:spPr>
      </p:sp>
      <p:sp>
        <p:nvSpPr>
          <p:cNvPr id="126980" name="Rectangle 3">
            <a:extLst>
              <a:ext uri="{FF2B5EF4-FFF2-40B4-BE49-F238E27FC236}">
                <a16:creationId xmlns:a16="http://schemas.microsoft.com/office/drawing/2014/main" id="{4E2AE495-69F6-776A-164C-D8E10E4F2B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0BEE312E-ECBF-62B1-2109-86B4CBCA3B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BC44017-7305-4E21-A8FF-5793C51B9B63}" type="slidenum">
              <a:rPr lang="en-US" altLang="en-US">
                <a:latin typeface="Times New Roman" panose="02020603050405020304" pitchFamily="18" charset="0"/>
              </a:rPr>
              <a:pPr/>
              <a:t>7</a:t>
            </a:fld>
            <a:endParaRPr lang="en-US" altLang="en-US">
              <a:latin typeface="Times New Roman" panose="02020603050405020304" pitchFamily="18" charset="0"/>
            </a:endParaRPr>
          </a:p>
        </p:txBody>
      </p:sp>
      <p:sp>
        <p:nvSpPr>
          <p:cNvPr id="16387" name="Rectangle 2">
            <a:extLst>
              <a:ext uri="{FF2B5EF4-FFF2-40B4-BE49-F238E27FC236}">
                <a16:creationId xmlns:a16="http://schemas.microsoft.com/office/drawing/2014/main" id="{1F6195C5-CA11-2517-17A0-2C535272AF08}"/>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D200E941-BFC7-C1B4-F2C3-3F840164E1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B870F7F2-E51D-96C1-E075-29D5846712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B78CA68-2DC8-407B-9385-4AA26090124B}" type="slidenum">
              <a:rPr lang="en-US" altLang="en-US">
                <a:latin typeface="Times New Roman" panose="02020603050405020304" pitchFamily="18" charset="0"/>
              </a:rPr>
              <a:pPr/>
              <a:t>61</a:t>
            </a:fld>
            <a:endParaRPr lang="en-US" altLang="en-US">
              <a:latin typeface="Times New Roman" panose="02020603050405020304" pitchFamily="18" charset="0"/>
            </a:endParaRPr>
          </a:p>
        </p:txBody>
      </p:sp>
      <p:sp>
        <p:nvSpPr>
          <p:cNvPr id="129027" name="Rectangle 2">
            <a:extLst>
              <a:ext uri="{FF2B5EF4-FFF2-40B4-BE49-F238E27FC236}">
                <a16:creationId xmlns:a16="http://schemas.microsoft.com/office/drawing/2014/main" id="{6C99BB89-7D6D-947F-35B6-BFD21E9EC50A}"/>
              </a:ext>
            </a:extLst>
          </p:cNvPr>
          <p:cNvSpPr>
            <a:spLocks noGrp="1" noRot="1" noChangeAspect="1" noChangeArrowheads="1" noTextEdit="1"/>
          </p:cNvSpPr>
          <p:nvPr>
            <p:ph type="sldImg"/>
          </p:nvPr>
        </p:nvSpPr>
        <p:spPr>
          <a:ln/>
        </p:spPr>
      </p:sp>
      <p:sp>
        <p:nvSpPr>
          <p:cNvPr id="129028" name="Rectangle 3">
            <a:extLst>
              <a:ext uri="{FF2B5EF4-FFF2-40B4-BE49-F238E27FC236}">
                <a16:creationId xmlns:a16="http://schemas.microsoft.com/office/drawing/2014/main" id="{A01460CC-BF0A-A97C-3925-643C3BFF07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BB39CD46-DE1F-86AD-488F-05ECD72423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EDFD4F9-5DD4-4F2F-9E25-6A255E3DCCDB}" type="slidenum">
              <a:rPr lang="en-US" altLang="en-US">
                <a:latin typeface="Times New Roman" panose="02020603050405020304" pitchFamily="18" charset="0"/>
              </a:rPr>
              <a:pPr/>
              <a:t>62</a:t>
            </a:fld>
            <a:endParaRPr lang="en-US" altLang="en-US">
              <a:latin typeface="Times New Roman" panose="02020603050405020304" pitchFamily="18" charset="0"/>
            </a:endParaRPr>
          </a:p>
        </p:txBody>
      </p:sp>
      <p:sp>
        <p:nvSpPr>
          <p:cNvPr id="131075" name="Rectangle 2">
            <a:extLst>
              <a:ext uri="{FF2B5EF4-FFF2-40B4-BE49-F238E27FC236}">
                <a16:creationId xmlns:a16="http://schemas.microsoft.com/office/drawing/2014/main" id="{9A9EF814-E635-464D-CCBB-1D2B108313C1}"/>
              </a:ext>
            </a:extLst>
          </p:cNvPr>
          <p:cNvSpPr>
            <a:spLocks noGrp="1" noRot="1" noChangeAspect="1" noChangeArrowheads="1" noTextEdit="1"/>
          </p:cNvSpPr>
          <p:nvPr>
            <p:ph type="sldImg"/>
          </p:nvPr>
        </p:nvSpPr>
        <p:spPr>
          <a:ln/>
        </p:spPr>
      </p:sp>
      <p:sp>
        <p:nvSpPr>
          <p:cNvPr id="131076" name="Rectangle 3">
            <a:extLst>
              <a:ext uri="{FF2B5EF4-FFF2-40B4-BE49-F238E27FC236}">
                <a16:creationId xmlns:a16="http://schemas.microsoft.com/office/drawing/2014/main" id="{C73F79B8-7F29-323F-DD81-F79B94FA61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41D4F42B-A604-967F-184F-54DD102461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265733C-B0EE-43CB-A845-9996F1728D2A}" type="slidenum">
              <a:rPr lang="en-US" altLang="en-US">
                <a:latin typeface="Times New Roman" panose="02020603050405020304" pitchFamily="18" charset="0"/>
              </a:rPr>
              <a:pPr/>
              <a:t>63</a:t>
            </a:fld>
            <a:endParaRPr lang="en-US" altLang="en-US">
              <a:latin typeface="Times New Roman" panose="02020603050405020304" pitchFamily="18" charset="0"/>
            </a:endParaRPr>
          </a:p>
        </p:txBody>
      </p:sp>
      <p:sp>
        <p:nvSpPr>
          <p:cNvPr id="133123" name="Rectangle 2">
            <a:extLst>
              <a:ext uri="{FF2B5EF4-FFF2-40B4-BE49-F238E27FC236}">
                <a16:creationId xmlns:a16="http://schemas.microsoft.com/office/drawing/2014/main" id="{AC19D809-081A-0B9A-D7E1-8886027E8CEB}"/>
              </a:ext>
            </a:extLst>
          </p:cNvPr>
          <p:cNvSpPr>
            <a:spLocks noGrp="1" noRot="1" noChangeAspect="1" noChangeArrowheads="1" noTextEdit="1"/>
          </p:cNvSpPr>
          <p:nvPr>
            <p:ph type="sldImg"/>
          </p:nvPr>
        </p:nvSpPr>
        <p:spPr>
          <a:ln/>
        </p:spPr>
      </p:sp>
      <p:sp>
        <p:nvSpPr>
          <p:cNvPr id="133124" name="Rectangle 3">
            <a:extLst>
              <a:ext uri="{FF2B5EF4-FFF2-40B4-BE49-F238E27FC236}">
                <a16:creationId xmlns:a16="http://schemas.microsoft.com/office/drawing/2014/main" id="{D97C9C84-D341-8064-F69A-D54067D12B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3DE2A0B6-BE63-E05E-BFF7-1A8CFD2D89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82CDF1D-FE84-4CAF-9EBE-13CCA2F8C753}" type="slidenum">
              <a:rPr lang="en-US" altLang="en-US">
                <a:latin typeface="Times New Roman" panose="02020603050405020304" pitchFamily="18" charset="0"/>
              </a:rPr>
              <a:pPr/>
              <a:t>64</a:t>
            </a:fld>
            <a:endParaRPr lang="en-US" altLang="en-US">
              <a:latin typeface="Times New Roman" panose="02020603050405020304" pitchFamily="18" charset="0"/>
            </a:endParaRPr>
          </a:p>
        </p:txBody>
      </p:sp>
      <p:sp>
        <p:nvSpPr>
          <p:cNvPr id="135171" name="Rectangle 2">
            <a:extLst>
              <a:ext uri="{FF2B5EF4-FFF2-40B4-BE49-F238E27FC236}">
                <a16:creationId xmlns:a16="http://schemas.microsoft.com/office/drawing/2014/main" id="{F84D2D57-0CC8-5B61-9190-05C91F88AA21}"/>
              </a:ext>
            </a:extLst>
          </p:cNvPr>
          <p:cNvSpPr>
            <a:spLocks noGrp="1" noRot="1" noChangeAspect="1" noChangeArrowheads="1" noTextEdit="1"/>
          </p:cNvSpPr>
          <p:nvPr>
            <p:ph type="sldImg"/>
          </p:nvPr>
        </p:nvSpPr>
        <p:spPr>
          <a:ln/>
        </p:spPr>
      </p:sp>
      <p:sp>
        <p:nvSpPr>
          <p:cNvPr id="135172" name="Rectangle 3">
            <a:extLst>
              <a:ext uri="{FF2B5EF4-FFF2-40B4-BE49-F238E27FC236}">
                <a16:creationId xmlns:a16="http://schemas.microsoft.com/office/drawing/2014/main" id="{2F24924E-D036-3278-6B1D-98105599F8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B28DAB25-C593-F636-E2C8-0470A3AF26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1B68B33-9643-42E7-A484-EC0684F254D0}" type="slidenum">
              <a:rPr lang="en-US" altLang="en-US">
                <a:latin typeface="Times New Roman" panose="02020603050405020304" pitchFamily="18" charset="0"/>
              </a:rPr>
              <a:pPr/>
              <a:t>65</a:t>
            </a:fld>
            <a:endParaRPr lang="en-US" altLang="en-US">
              <a:latin typeface="Times New Roman" panose="02020603050405020304" pitchFamily="18" charset="0"/>
            </a:endParaRPr>
          </a:p>
        </p:txBody>
      </p:sp>
      <p:sp>
        <p:nvSpPr>
          <p:cNvPr id="137219" name="Rectangle 2">
            <a:extLst>
              <a:ext uri="{FF2B5EF4-FFF2-40B4-BE49-F238E27FC236}">
                <a16:creationId xmlns:a16="http://schemas.microsoft.com/office/drawing/2014/main" id="{646F29C8-0809-2DA7-AC71-9847D9F2064D}"/>
              </a:ext>
            </a:extLst>
          </p:cNvPr>
          <p:cNvSpPr>
            <a:spLocks noGrp="1" noRot="1" noChangeAspect="1" noChangeArrowheads="1" noTextEdit="1"/>
          </p:cNvSpPr>
          <p:nvPr>
            <p:ph type="sldImg"/>
          </p:nvPr>
        </p:nvSpPr>
        <p:spPr>
          <a:ln/>
        </p:spPr>
      </p:sp>
      <p:sp>
        <p:nvSpPr>
          <p:cNvPr id="137220" name="Rectangle 3">
            <a:extLst>
              <a:ext uri="{FF2B5EF4-FFF2-40B4-BE49-F238E27FC236}">
                <a16:creationId xmlns:a16="http://schemas.microsoft.com/office/drawing/2014/main" id="{D75F371A-A8FF-8F45-7202-C4048E5102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B6476A86-0DD6-EAC9-F84C-162DE17B21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E9B9257-D203-4133-89FB-CE6A4991D590}" type="slidenum">
              <a:rPr lang="en-US" altLang="en-US">
                <a:latin typeface="Times New Roman" panose="02020603050405020304" pitchFamily="18" charset="0"/>
              </a:rPr>
              <a:pPr/>
              <a:t>66</a:t>
            </a:fld>
            <a:endParaRPr lang="en-US" altLang="en-US">
              <a:latin typeface="Times New Roman" panose="02020603050405020304" pitchFamily="18" charset="0"/>
            </a:endParaRPr>
          </a:p>
        </p:txBody>
      </p:sp>
      <p:sp>
        <p:nvSpPr>
          <p:cNvPr id="139267" name="Rectangle 2">
            <a:extLst>
              <a:ext uri="{FF2B5EF4-FFF2-40B4-BE49-F238E27FC236}">
                <a16:creationId xmlns:a16="http://schemas.microsoft.com/office/drawing/2014/main" id="{A276AD1B-7A09-7574-3C1B-7C397863B77F}"/>
              </a:ext>
            </a:extLst>
          </p:cNvPr>
          <p:cNvSpPr>
            <a:spLocks noGrp="1" noRot="1" noChangeAspect="1" noChangeArrowheads="1" noTextEdit="1"/>
          </p:cNvSpPr>
          <p:nvPr>
            <p:ph type="sldImg"/>
          </p:nvPr>
        </p:nvSpPr>
        <p:spPr>
          <a:ln/>
        </p:spPr>
      </p:sp>
      <p:sp>
        <p:nvSpPr>
          <p:cNvPr id="139268" name="Rectangle 3">
            <a:extLst>
              <a:ext uri="{FF2B5EF4-FFF2-40B4-BE49-F238E27FC236}">
                <a16:creationId xmlns:a16="http://schemas.microsoft.com/office/drawing/2014/main" id="{D17C2726-BAB4-930A-B0E5-3C443F0EEC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4645D862-5698-B9F5-EBDD-B259E60AA0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206AC9E-BFA6-4F63-A67F-34EC0F4D03F1}" type="slidenum">
              <a:rPr lang="en-US" altLang="en-US">
                <a:latin typeface="Times New Roman" panose="02020603050405020304" pitchFamily="18" charset="0"/>
              </a:rPr>
              <a:pPr/>
              <a:t>67</a:t>
            </a:fld>
            <a:endParaRPr lang="en-US" altLang="en-US">
              <a:latin typeface="Times New Roman" panose="02020603050405020304" pitchFamily="18" charset="0"/>
            </a:endParaRPr>
          </a:p>
        </p:txBody>
      </p:sp>
      <p:sp>
        <p:nvSpPr>
          <p:cNvPr id="141315" name="Rectangle 2">
            <a:extLst>
              <a:ext uri="{FF2B5EF4-FFF2-40B4-BE49-F238E27FC236}">
                <a16:creationId xmlns:a16="http://schemas.microsoft.com/office/drawing/2014/main" id="{1598A722-B614-1DB1-EEB8-47F5B0D47666}"/>
              </a:ext>
            </a:extLst>
          </p:cNvPr>
          <p:cNvSpPr>
            <a:spLocks noGrp="1" noRot="1" noChangeAspect="1" noChangeArrowheads="1" noTextEdit="1"/>
          </p:cNvSpPr>
          <p:nvPr>
            <p:ph type="sldImg"/>
          </p:nvPr>
        </p:nvSpPr>
        <p:spPr>
          <a:ln/>
        </p:spPr>
      </p:sp>
      <p:sp>
        <p:nvSpPr>
          <p:cNvPr id="141316" name="Rectangle 3">
            <a:extLst>
              <a:ext uri="{FF2B5EF4-FFF2-40B4-BE49-F238E27FC236}">
                <a16:creationId xmlns:a16="http://schemas.microsoft.com/office/drawing/2014/main" id="{7F64FA26-BF84-46BD-6D1E-EF42CE9275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F0216787-FA62-F914-3E53-10ACB66CED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11C993F-A841-4B74-89D7-BCAE40F6C4AD}" type="slidenum">
              <a:rPr lang="en-US" altLang="en-US">
                <a:latin typeface="Times New Roman" panose="02020603050405020304" pitchFamily="18" charset="0"/>
              </a:rPr>
              <a:pPr/>
              <a:t>68</a:t>
            </a:fld>
            <a:endParaRPr lang="en-US" altLang="en-US">
              <a:latin typeface="Times New Roman" panose="02020603050405020304" pitchFamily="18" charset="0"/>
            </a:endParaRPr>
          </a:p>
        </p:txBody>
      </p:sp>
      <p:sp>
        <p:nvSpPr>
          <p:cNvPr id="143363" name="Rectangle 2">
            <a:extLst>
              <a:ext uri="{FF2B5EF4-FFF2-40B4-BE49-F238E27FC236}">
                <a16:creationId xmlns:a16="http://schemas.microsoft.com/office/drawing/2014/main" id="{2ACF2371-14F6-A7D8-E103-0641D09CE13E}"/>
              </a:ext>
            </a:extLst>
          </p:cNvPr>
          <p:cNvSpPr>
            <a:spLocks noGrp="1" noRot="1" noChangeAspect="1" noChangeArrowheads="1" noTextEdit="1"/>
          </p:cNvSpPr>
          <p:nvPr>
            <p:ph type="sldImg"/>
          </p:nvPr>
        </p:nvSpPr>
        <p:spPr>
          <a:ln/>
        </p:spPr>
      </p:sp>
      <p:sp>
        <p:nvSpPr>
          <p:cNvPr id="143364" name="Rectangle 3">
            <a:extLst>
              <a:ext uri="{FF2B5EF4-FFF2-40B4-BE49-F238E27FC236}">
                <a16:creationId xmlns:a16="http://schemas.microsoft.com/office/drawing/2014/main" id="{8E13EED3-7296-95FA-41B6-EEA2CB46FA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54D7798B-AE50-3AA5-6041-A8B3C273DF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862E9D5-FA6E-4BDF-A0D6-F7E7071BCDB4}" type="slidenum">
              <a:rPr lang="en-US" altLang="en-US">
                <a:latin typeface="Times New Roman" panose="02020603050405020304" pitchFamily="18" charset="0"/>
              </a:rPr>
              <a:pPr/>
              <a:t>69</a:t>
            </a:fld>
            <a:endParaRPr lang="en-US" altLang="en-US">
              <a:latin typeface="Times New Roman" panose="02020603050405020304" pitchFamily="18" charset="0"/>
            </a:endParaRPr>
          </a:p>
        </p:txBody>
      </p:sp>
      <p:sp>
        <p:nvSpPr>
          <p:cNvPr id="145411" name="Rectangle 2">
            <a:extLst>
              <a:ext uri="{FF2B5EF4-FFF2-40B4-BE49-F238E27FC236}">
                <a16:creationId xmlns:a16="http://schemas.microsoft.com/office/drawing/2014/main" id="{518DE143-61AC-F032-8B37-FC501E6AE34D}"/>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id="{3B12B63F-F1A7-40D4-ADAE-222A2B4BC5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E7631857-89E0-942F-6D59-4DBFD87222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CED7517-F63E-455C-91E9-CFEE9D6199E0}" type="slidenum">
              <a:rPr lang="en-US" altLang="en-US">
                <a:latin typeface="Times New Roman" panose="02020603050405020304" pitchFamily="18" charset="0"/>
              </a:rPr>
              <a:pPr/>
              <a:t>70</a:t>
            </a:fld>
            <a:endParaRPr lang="en-US" altLang="en-US">
              <a:latin typeface="Times New Roman" panose="02020603050405020304" pitchFamily="18" charset="0"/>
            </a:endParaRPr>
          </a:p>
        </p:txBody>
      </p:sp>
      <p:sp>
        <p:nvSpPr>
          <p:cNvPr id="147459" name="Rectangle 2">
            <a:extLst>
              <a:ext uri="{FF2B5EF4-FFF2-40B4-BE49-F238E27FC236}">
                <a16:creationId xmlns:a16="http://schemas.microsoft.com/office/drawing/2014/main" id="{004D620C-2714-FB65-DFE3-A618C40BB880}"/>
              </a:ext>
            </a:extLst>
          </p:cNvPr>
          <p:cNvSpPr>
            <a:spLocks noGrp="1" noRot="1" noChangeAspect="1" noChangeArrowheads="1" noTextEdit="1"/>
          </p:cNvSpPr>
          <p:nvPr>
            <p:ph type="sldImg"/>
          </p:nvPr>
        </p:nvSpPr>
        <p:spPr>
          <a:ln/>
        </p:spPr>
      </p:sp>
      <p:sp>
        <p:nvSpPr>
          <p:cNvPr id="147460" name="Rectangle 3">
            <a:extLst>
              <a:ext uri="{FF2B5EF4-FFF2-40B4-BE49-F238E27FC236}">
                <a16:creationId xmlns:a16="http://schemas.microsoft.com/office/drawing/2014/main" id="{057E480F-5558-2E9E-4975-A778B1BAE9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0BEE312E-ECBF-62B1-2109-86B4CBCA3B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BC44017-7305-4E21-A8FF-5793C51B9B63}" type="slidenum">
              <a:rPr lang="en-US" altLang="en-US">
                <a:latin typeface="Times New Roman" panose="02020603050405020304" pitchFamily="18" charset="0"/>
              </a:rPr>
              <a:pPr/>
              <a:t>8</a:t>
            </a:fld>
            <a:endParaRPr lang="en-US" altLang="en-US">
              <a:latin typeface="Times New Roman" panose="02020603050405020304" pitchFamily="18" charset="0"/>
            </a:endParaRPr>
          </a:p>
        </p:txBody>
      </p:sp>
      <p:sp>
        <p:nvSpPr>
          <p:cNvPr id="16387" name="Rectangle 2">
            <a:extLst>
              <a:ext uri="{FF2B5EF4-FFF2-40B4-BE49-F238E27FC236}">
                <a16:creationId xmlns:a16="http://schemas.microsoft.com/office/drawing/2014/main" id="{1F6195C5-CA11-2517-17A0-2C535272AF08}"/>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D200E941-BFC7-C1B4-F2C3-3F840164E1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56807695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a:extLst>
              <a:ext uri="{FF2B5EF4-FFF2-40B4-BE49-F238E27FC236}">
                <a16:creationId xmlns:a16="http://schemas.microsoft.com/office/drawing/2014/main" id="{2F8D6303-9443-6C33-75AA-493439371D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975105E-16B3-48BD-AC6F-C9F167D5F307}" type="slidenum">
              <a:rPr lang="en-US" altLang="en-US">
                <a:latin typeface="Times New Roman" panose="02020603050405020304" pitchFamily="18" charset="0"/>
              </a:rPr>
              <a:pPr/>
              <a:t>71</a:t>
            </a:fld>
            <a:endParaRPr lang="en-US" altLang="en-US">
              <a:latin typeface="Times New Roman" panose="02020603050405020304" pitchFamily="18" charset="0"/>
            </a:endParaRPr>
          </a:p>
        </p:txBody>
      </p:sp>
      <p:sp>
        <p:nvSpPr>
          <p:cNvPr id="149507" name="Rectangle 2">
            <a:extLst>
              <a:ext uri="{FF2B5EF4-FFF2-40B4-BE49-F238E27FC236}">
                <a16:creationId xmlns:a16="http://schemas.microsoft.com/office/drawing/2014/main" id="{5050B3E2-D461-DA43-9156-276AB2F40069}"/>
              </a:ext>
            </a:extLst>
          </p:cNvPr>
          <p:cNvSpPr>
            <a:spLocks noGrp="1" noRot="1" noChangeAspect="1" noChangeArrowheads="1" noTextEdit="1"/>
          </p:cNvSpPr>
          <p:nvPr>
            <p:ph type="sldImg"/>
          </p:nvPr>
        </p:nvSpPr>
        <p:spPr>
          <a:ln/>
        </p:spPr>
      </p:sp>
      <p:sp>
        <p:nvSpPr>
          <p:cNvPr id="149508" name="Rectangle 3">
            <a:extLst>
              <a:ext uri="{FF2B5EF4-FFF2-40B4-BE49-F238E27FC236}">
                <a16:creationId xmlns:a16="http://schemas.microsoft.com/office/drawing/2014/main" id="{EED19DF2-0177-B3BC-B14E-611A6A6EC4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id="{B5A3E97A-DC61-13A3-D4DC-B6639F6755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244F272-BF01-41DF-9B4F-A697B3C9195F}" type="slidenum">
              <a:rPr lang="en-US" altLang="en-US">
                <a:latin typeface="Times New Roman" panose="02020603050405020304" pitchFamily="18" charset="0"/>
              </a:rPr>
              <a:pPr/>
              <a:t>72</a:t>
            </a:fld>
            <a:endParaRPr lang="en-US" altLang="en-US">
              <a:latin typeface="Times New Roman" panose="02020603050405020304" pitchFamily="18" charset="0"/>
            </a:endParaRPr>
          </a:p>
        </p:txBody>
      </p:sp>
      <p:sp>
        <p:nvSpPr>
          <p:cNvPr id="151555" name="Rectangle 2">
            <a:extLst>
              <a:ext uri="{FF2B5EF4-FFF2-40B4-BE49-F238E27FC236}">
                <a16:creationId xmlns:a16="http://schemas.microsoft.com/office/drawing/2014/main" id="{4B56C2A7-ED22-2D9C-AA65-CFD3BEF45FC6}"/>
              </a:ext>
            </a:extLst>
          </p:cNvPr>
          <p:cNvSpPr>
            <a:spLocks noGrp="1" noRot="1" noChangeAspect="1" noChangeArrowheads="1" noTextEdit="1"/>
          </p:cNvSpPr>
          <p:nvPr>
            <p:ph type="sldImg"/>
          </p:nvPr>
        </p:nvSpPr>
        <p:spPr>
          <a:ln/>
        </p:spPr>
      </p:sp>
      <p:sp>
        <p:nvSpPr>
          <p:cNvPr id="151556" name="Rectangle 3">
            <a:extLst>
              <a:ext uri="{FF2B5EF4-FFF2-40B4-BE49-F238E27FC236}">
                <a16:creationId xmlns:a16="http://schemas.microsoft.com/office/drawing/2014/main" id="{9B0FA111-9831-66A5-404D-A7E5CA2926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a:extLst>
              <a:ext uri="{FF2B5EF4-FFF2-40B4-BE49-F238E27FC236}">
                <a16:creationId xmlns:a16="http://schemas.microsoft.com/office/drawing/2014/main" id="{078EC112-5D8A-8DBA-6B56-CE5ED9D04A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93B8224-3F3D-4174-8811-C58CD99E690D}" type="slidenum">
              <a:rPr lang="en-US" altLang="en-US">
                <a:latin typeface="Times New Roman" panose="02020603050405020304" pitchFamily="18" charset="0"/>
              </a:rPr>
              <a:pPr/>
              <a:t>73</a:t>
            </a:fld>
            <a:endParaRPr lang="en-US" altLang="en-US">
              <a:latin typeface="Times New Roman" panose="02020603050405020304" pitchFamily="18" charset="0"/>
            </a:endParaRPr>
          </a:p>
        </p:txBody>
      </p:sp>
      <p:sp>
        <p:nvSpPr>
          <p:cNvPr id="153603" name="Rectangle 2">
            <a:extLst>
              <a:ext uri="{FF2B5EF4-FFF2-40B4-BE49-F238E27FC236}">
                <a16:creationId xmlns:a16="http://schemas.microsoft.com/office/drawing/2014/main" id="{FDBA878C-1860-0498-96CD-0094720E6274}"/>
              </a:ext>
            </a:extLst>
          </p:cNvPr>
          <p:cNvSpPr>
            <a:spLocks noGrp="1" noRot="1" noChangeAspect="1" noChangeArrowheads="1" noTextEdit="1"/>
          </p:cNvSpPr>
          <p:nvPr>
            <p:ph type="sldImg"/>
          </p:nvPr>
        </p:nvSpPr>
        <p:spPr>
          <a:ln/>
        </p:spPr>
      </p:sp>
      <p:sp>
        <p:nvSpPr>
          <p:cNvPr id="153604" name="Rectangle 3">
            <a:extLst>
              <a:ext uri="{FF2B5EF4-FFF2-40B4-BE49-F238E27FC236}">
                <a16:creationId xmlns:a16="http://schemas.microsoft.com/office/drawing/2014/main" id="{831BBCC5-D6BA-27D5-3058-07738E75DA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a:extLst>
              <a:ext uri="{FF2B5EF4-FFF2-40B4-BE49-F238E27FC236}">
                <a16:creationId xmlns:a16="http://schemas.microsoft.com/office/drawing/2014/main" id="{E97185B8-ADEA-6705-2CDD-FEC7B493F8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4979F45-D986-4C92-8D13-88B554A52171}" type="slidenum">
              <a:rPr lang="en-US" altLang="en-US">
                <a:latin typeface="Times New Roman" panose="02020603050405020304" pitchFamily="18" charset="0"/>
              </a:rPr>
              <a:pPr/>
              <a:t>74</a:t>
            </a:fld>
            <a:endParaRPr lang="en-US" altLang="en-US">
              <a:latin typeface="Times New Roman" panose="02020603050405020304" pitchFamily="18" charset="0"/>
            </a:endParaRPr>
          </a:p>
        </p:txBody>
      </p:sp>
      <p:sp>
        <p:nvSpPr>
          <p:cNvPr id="155651" name="Rectangle 2">
            <a:extLst>
              <a:ext uri="{FF2B5EF4-FFF2-40B4-BE49-F238E27FC236}">
                <a16:creationId xmlns:a16="http://schemas.microsoft.com/office/drawing/2014/main" id="{1E534882-109F-F786-7A40-B7A042B394A4}"/>
              </a:ext>
            </a:extLst>
          </p:cNvPr>
          <p:cNvSpPr>
            <a:spLocks noGrp="1" noRot="1" noChangeAspect="1" noChangeArrowheads="1" noTextEdit="1"/>
          </p:cNvSpPr>
          <p:nvPr>
            <p:ph type="sldImg"/>
          </p:nvPr>
        </p:nvSpPr>
        <p:spPr>
          <a:ln/>
        </p:spPr>
      </p:sp>
      <p:sp>
        <p:nvSpPr>
          <p:cNvPr id="155652" name="Rectangle 3">
            <a:extLst>
              <a:ext uri="{FF2B5EF4-FFF2-40B4-BE49-F238E27FC236}">
                <a16:creationId xmlns:a16="http://schemas.microsoft.com/office/drawing/2014/main" id="{AA0EE592-8286-417A-06D9-197547C714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a:extLst>
              <a:ext uri="{FF2B5EF4-FFF2-40B4-BE49-F238E27FC236}">
                <a16:creationId xmlns:a16="http://schemas.microsoft.com/office/drawing/2014/main" id="{8886ADA6-00BB-5E49-7D7C-C5BBA7688A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E416D5B-D0A3-45D4-800C-3589375F57B5}" type="slidenum">
              <a:rPr lang="en-US" altLang="en-US">
                <a:latin typeface="Times New Roman" panose="02020603050405020304" pitchFamily="18" charset="0"/>
              </a:rPr>
              <a:pPr/>
              <a:t>75</a:t>
            </a:fld>
            <a:endParaRPr lang="en-US" altLang="en-US">
              <a:latin typeface="Times New Roman" panose="02020603050405020304" pitchFamily="18" charset="0"/>
            </a:endParaRPr>
          </a:p>
        </p:txBody>
      </p:sp>
      <p:sp>
        <p:nvSpPr>
          <p:cNvPr id="157699" name="Rectangle 2">
            <a:extLst>
              <a:ext uri="{FF2B5EF4-FFF2-40B4-BE49-F238E27FC236}">
                <a16:creationId xmlns:a16="http://schemas.microsoft.com/office/drawing/2014/main" id="{655F73F3-9689-362B-7BD5-8A728D51D694}"/>
              </a:ext>
            </a:extLst>
          </p:cNvPr>
          <p:cNvSpPr>
            <a:spLocks noGrp="1" noRot="1" noChangeAspect="1" noChangeArrowheads="1" noTextEdit="1"/>
          </p:cNvSpPr>
          <p:nvPr>
            <p:ph type="sldImg"/>
          </p:nvPr>
        </p:nvSpPr>
        <p:spPr>
          <a:ln/>
        </p:spPr>
      </p:sp>
      <p:sp>
        <p:nvSpPr>
          <p:cNvPr id="157700" name="Rectangle 3">
            <a:extLst>
              <a:ext uri="{FF2B5EF4-FFF2-40B4-BE49-F238E27FC236}">
                <a16:creationId xmlns:a16="http://schemas.microsoft.com/office/drawing/2014/main" id="{4B7C908C-9F95-8CA8-C3B9-D2C78EDA56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a:extLst>
              <a:ext uri="{FF2B5EF4-FFF2-40B4-BE49-F238E27FC236}">
                <a16:creationId xmlns:a16="http://schemas.microsoft.com/office/drawing/2014/main" id="{8C94B679-42BF-129E-5DEF-F343C1D88F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16B664F-725B-429D-AC2A-43667E47F569}" type="slidenum">
              <a:rPr lang="en-US" altLang="en-US">
                <a:latin typeface="Times New Roman" panose="02020603050405020304" pitchFamily="18" charset="0"/>
              </a:rPr>
              <a:pPr/>
              <a:t>76</a:t>
            </a:fld>
            <a:endParaRPr lang="en-US" altLang="en-US">
              <a:latin typeface="Times New Roman" panose="02020603050405020304" pitchFamily="18" charset="0"/>
            </a:endParaRPr>
          </a:p>
        </p:txBody>
      </p:sp>
      <p:sp>
        <p:nvSpPr>
          <p:cNvPr id="159747" name="Rectangle 2">
            <a:extLst>
              <a:ext uri="{FF2B5EF4-FFF2-40B4-BE49-F238E27FC236}">
                <a16:creationId xmlns:a16="http://schemas.microsoft.com/office/drawing/2014/main" id="{C22B7965-BAAF-4C92-F05A-74108B23C77C}"/>
              </a:ext>
            </a:extLst>
          </p:cNvPr>
          <p:cNvSpPr>
            <a:spLocks noGrp="1" noRot="1" noChangeAspect="1" noChangeArrowheads="1" noTextEdit="1"/>
          </p:cNvSpPr>
          <p:nvPr>
            <p:ph type="sldImg"/>
          </p:nvPr>
        </p:nvSpPr>
        <p:spPr>
          <a:ln/>
        </p:spPr>
      </p:sp>
      <p:sp>
        <p:nvSpPr>
          <p:cNvPr id="159748" name="Rectangle 3">
            <a:extLst>
              <a:ext uri="{FF2B5EF4-FFF2-40B4-BE49-F238E27FC236}">
                <a16:creationId xmlns:a16="http://schemas.microsoft.com/office/drawing/2014/main" id="{0FCD9E00-5474-72DC-7904-47F3A78A36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a:extLst>
              <a:ext uri="{FF2B5EF4-FFF2-40B4-BE49-F238E27FC236}">
                <a16:creationId xmlns:a16="http://schemas.microsoft.com/office/drawing/2014/main" id="{44F1214E-1474-573E-D93C-02BD54C9AF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85AB376-9F36-4A8A-84AC-694E2E7A3429}" type="slidenum">
              <a:rPr lang="en-US" altLang="en-US">
                <a:latin typeface="Times New Roman" panose="02020603050405020304" pitchFamily="18" charset="0"/>
              </a:rPr>
              <a:pPr/>
              <a:t>77</a:t>
            </a:fld>
            <a:endParaRPr lang="en-US" altLang="en-US">
              <a:latin typeface="Times New Roman" panose="02020603050405020304" pitchFamily="18" charset="0"/>
            </a:endParaRPr>
          </a:p>
        </p:txBody>
      </p:sp>
      <p:sp>
        <p:nvSpPr>
          <p:cNvPr id="161795" name="Rectangle 2">
            <a:extLst>
              <a:ext uri="{FF2B5EF4-FFF2-40B4-BE49-F238E27FC236}">
                <a16:creationId xmlns:a16="http://schemas.microsoft.com/office/drawing/2014/main" id="{2A0945B0-B535-7427-FE3E-F9CE9FC1E469}"/>
              </a:ext>
            </a:extLst>
          </p:cNvPr>
          <p:cNvSpPr>
            <a:spLocks noGrp="1" noRot="1" noChangeAspect="1" noChangeArrowheads="1" noTextEdit="1"/>
          </p:cNvSpPr>
          <p:nvPr>
            <p:ph type="sldImg"/>
          </p:nvPr>
        </p:nvSpPr>
        <p:spPr>
          <a:ln/>
        </p:spPr>
      </p:sp>
      <p:sp>
        <p:nvSpPr>
          <p:cNvPr id="161796" name="Rectangle 3">
            <a:extLst>
              <a:ext uri="{FF2B5EF4-FFF2-40B4-BE49-F238E27FC236}">
                <a16:creationId xmlns:a16="http://schemas.microsoft.com/office/drawing/2014/main" id="{7191867C-C789-4C92-37D4-1A4D536DA3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a:extLst>
              <a:ext uri="{FF2B5EF4-FFF2-40B4-BE49-F238E27FC236}">
                <a16:creationId xmlns:a16="http://schemas.microsoft.com/office/drawing/2014/main" id="{7D7EF4C2-D641-79E7-A360-00E3E3DBAF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EE84214-326A-4DB5-913D-1649D4D0E2EF}" type="slidenum">
              <a:rPr lang="en-US" altLang="en-US">
                <a:latin typeface="Times New Roman" panose="02020603050405020304" pitchFamily="18" charset="0"/>
              </a:rPr>
              <a:pPr/>
              <a:t>78</a:t>
            </a:fld>
            <a:endParaRPr lang="en-US" altLang="en-US">
              <a:latin typeface="Times New Roman" panose="02020603050405020304" pitchFamily="18" charset="0"/>
            </a:endParaRPr>
          </a:p>
        </p:txBody>
      </p:sp>
      <p:sp>
        <p:nvSpPr>
          <p:cNvPr id="163843" name="Rectangle 2">
            <a:extLst>
              <a:ext uri="{FF2B5EF4-FFF2-40B4-BE49-F238E27FC236}">
                <a16:creationId xmlns:a16="http://schemas.microsoft.com/office/drawing/2014/main" id="{358AD368-72E9-15ED-0D68-CB2F2E9206A9}"/>
              </a:ext>
            </a:extLst>
          </p:cNvPr>
          <p:cNvSpPr>
            <a:spLocks noGrp="1" noRot="1" noChangeAspect="1" noChangeArrowheads="1" noTextEdit="1"/>
          </p:cNvSpPr>
          <p:nvPr>
            <p:ph type="sldImg"/>
          </p:nvPr>
        </p:nvSpPr>
        <p:spPr>
          <a:ln/>
        </p:spPr>
      </p:sp>
      <p:sp>
        <p:nvSpPr>
          <p:cNvPr id="163844" name="Rectangle 3">
            <a:extLst>
              <a:ext uri="{FF2B5EF4-FFF2-40B4-BE49-F238E27FC236}">
                <a16:creationId xmlns:a16="http://schemas.microsoft.com/office/drawing/2014/main" id="{B44E05A8-42F7-5D1F-294F-4F3182A8DB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a:extLst>
              <a:ext uri="{FF2B5EF4-FFF2-40B4-BE49-F238E27FC236}">
                <a16:creationId xmlns:a16="http://schemas.microsoft.com/office/drawing/2014/main" id="{017AB855-3BC8-209C-7C14-45E5B4251D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7827E33-4076-461E-BAF4-DE3F7AF24CD8}" type="slidenum">
              <a:rPr lang="en-US" altLang="en-US">
                <a:latin typeface="Times New Roman" panose="02020603050405020304" pitchFamily="18" charset="0"/>
              </a:rPr>
              <a:pPr/>
              <a:t>79</a:t>
            </a:fld>
            <a:endParaRPr lang="en-US" altLang="en-US">
              <a:latin typeface="Times New Roman" panose="02020603050405020304" pitchFamily="18" charset="0"/>
            </a:endParaRPr>
          </a:p>
        </p:txBody>
      </p:sp>
      <p:sp>
        <p:nvSpPr>
          <p:cNvPr id="165891" name="Rectangle 2">
            <a:extLst>
              <a:ext uri="{FF2B5EF4-FFF2-40B4-BE49-F238E27FC236}">
                <a16:creationId xmlns:a16="http://schemas.microsoft.com/office/drawing/2014/main" id="{11CA29C0-F2A9-4364-5DE0-563BF0F4450D}"/>
              </a:ext>
            </a:extLst>
          </p:cNvPr>
          <p:cNvSpPr>
            <a:spLocks noGrp="1" noRot="1" noChangeAspect="1" noChangeArrowheads="1" noTextEdit="1"/>
          </p:cNvSpPr>
          <p:nvPr>
            <p:ph type="sldImg"/>
          </p:nvPr>
        </p:nvSpPr>
        <p:spPr>
          <a:ln/>
        </p:spPr>
      </p:sp>
      <p:sp>
        <p:nvSpPr>
          <p:cNvPr id="165892" name="Rectangle 3">
            <a:extLst>
              <a:ext uri="{FF2B5EF4-FFF2-40B4-BE49-F238E27FC236}">
                <a16:creationId xmlns:a16="http://schemas.microsoft.com/office/drawing/2014/main" id="{23286FEA-C051-2DAF-3059-DEA7CC1C64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a:extLst>
              <a:ext uri="{FF2B5EF4-FFF2-40B4-BE49-F238E27FC236}">
                <a16:creationId xmlns:a16="http://schemas.microsoft.com/office/drawing/2014/main" id="{CD41B46D-2226-5A6F-F385-2790026A44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815732E-3374-4DD8-8B00-80EEE215D0C1}" type="slidenum">
              <a:rPr lang="en-US" altLang="en-US">
                <a:latin typeface="Times New Roman" panose="02020603050405020304" pitchFamily="18" charset="0"/>
              </a:rPr>
              <a:pPr/>
              <a:t>80</a:t>
            </a:fld>
            <a:endParaRPr lang="en-US" altLang="en-US">
              <a:latin typeface="Times New Roman" panose="02020603050405020304" pitchFamily="18" charset="0"/>
            </a:endParaRPr>
          </a:p>
        </p:txBody>
      </p:sp>
      <p:sp>
        <p:nvSpPr>
          <p:cNvPr id="167939" name="Rectangle 2">
            <a:extLst>
              <a:ext uri="{FF2B5EF4-FFF2-40B4-BE49-F238E27FC236}">
                <a16:creationId xmlns:a16="http://schemas.microsoft.com/office/drawing/2014/main" id="{0DA84487-3684-C8A3-849D-C45FD08CF660}"/>
              </a:ext>
            </a:extLst>
          </p:cNvPr>
          <p:cNvSpPr>
            <a:spLocks noGrp="1" noRot="1" noChangeAspect="1" noChangeArrowheads="1" noTextEdit="1"/>
          </p:cNvSpPr>
          <p:nvPr>
            <p:ph type="sldImg"/>
          </p:nvPr>
        </p:nvSpPr>
        <p:spPr>
          <a:ln/>
        </p:spPr>
      </p:sp>
      <p:sp>
        <p:nvSpPr>
          <p:cNvPr id="167940" name="Rectangle 3">
            <a:extLst>
              <a:ext uri="{FF2B5EF4-FFF2-40B4-BE49-F238E27FC236}">
                <a16:creationId xmlns:a16="http://schemas.microsoft.com/office/drawing/2014/main" id="{083C6FD4-2BAC-6CE7-368E-C386ADEF7C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58546B56-0996-F1D3-C731-DD615CD4B6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ED3F99F-6C4A-4094-A0F0-B1681B79CD18}" type="slidenum">
              <a:rPr lang="en-US" altLang="en-US">
                <a:latin typeface="Times New Roman" panose="02020603050405020304" pitchFamily="18" charset="0"/>
              </a:rPr>
              <a:pPr/>
              <a:t>9</a:t>
            </a:fld>
            <a:endParaRPr lang="en-US" altLang="en-US">
              <a:latin typeface="Times New Roman" panose="02020603050405020304" pitchFamily="18" charset="0"/>
            </a:endParaRPr>
          </a:p>
        </p:txBody>
      </p:sp>
      <p:sp>
        <p:nvSpPr>
          <p:cNvPr id="18435" name="Rectangle 2">
            <a:extLst>
              <a:ext uri="{FF2B5EF4-FFF2-40B4-BE49-F238E27FC236}">
                <a16:creationId xmlns:a16="http://schemas.microsoft.com/office/drawing/2014/main" id="{DF2B5060-BA18-BAC9-07DE-60DE92623491}"/>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B3170C91-0C86-C292-D1BC-9DE19F2AEB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69111204-6540-FFBD-34F4-E09C7C4477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595F478-CA7A-4141-93FD-F95171D42E24}" type="slidenum">
              <a:rPr lang="en-US" altLang="en-US">
                <a:latin typeface="Times New Roman" panose="02020603050405020304" pitchFamily="18" charset="0"/>
              </a:rPr>
              <a:pPr/>
              <a:t>10</a:t>
            </a:fld>
            <a:endParaRPr lang="en-US" altLang="en-US">
              <a:latin typeface="Times New Roman" panose="02020603050405020304" pitchFamily="18" charset="0"/>
            </a:endParaRPr>
          </a:p>
        </p:txBody>
      </p:sp>
      <p:sp>
        <p:nvSpPr>
          <p:cNvPr id="20483" name="Rectangle 2">
            <a:extLst>
              <a:ext uri="{FF2B5EF4-FFF2-40B4-BE49-F238E27FC236}">
                <a16:creationId xmlns:a16="http://schemas.microsoft.com/office/drawing/2014/main" id="{292654C4-2386-C531-9601-A8F37C22FF2A}"/>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47925301-31C9-3687-2FDA-540D8621A8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dirty="0"/>
          </a:p>
        </p:txBody>
      </p:sp>
      <p:sp>
        <p:nvSpPr>
          <p:cNvPr id="3" name="內容版面配置區 2"/>
          <p:cNvSpPr>
            <a:spLocks noGrp="1"/>
          </p:cNvSpPr>
          <p:nvPr>
            <p:ph idx="1"/>
          </p:nvPr>
        </p:nvSpPr>
        <p:spPr/>
        <p:txBody>
          <a:bodyPr/>
          <a:lstStyle>
            <a:lvl3pPr>
              <a:defRPr sz="2000">
                <a:latin typeface="Calibri" pitchFamily="34" charset="0"/>
                <a:ea typeface="標楷體" pitchFamily="65" charset="-120"/>
                <a:cs typeface="Calibri" pitchFamily="34" charset="0"/>
              </a:defRPr>
            </a:lvl3pPr>
            <a:lvl4pPr>
              <a:defRPr sz="1800">
                <a:latin typeface="Calibri" pitchFamily="34" charset="0"/>
                <a:ea typeface="標楷體" pitchFamily="65" charset="-120"/>
                <a:cs typeface="Calibri" pitchFamily="34" charset="0"/>
              </a:defRPr>
            </a:lvl4pPr>
            <a:lvl5pPr>
              <a:defRPr sz="1600">
                <a:latin typeface="Calibri" pitchFamily="34" charset="0"/>
                <a:ea typeface="標楷體" pitchFamily="65" charset="-120"/>
                <a:cs typeface="Calibri" pitchFamily="34" charset="0"/>
              </a:defRPr>
            </a:lvl5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440028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直排標題及文字">
    <p:spTree>
      <p:nvGrpSpPr>
        <p:cNvPr id="1" name=""/>
        <p:cNvGrpSpPr/>
        <p:nvPr/>
      </p:nvGrpSpPr>
      <p:grpSpPr>
        <a:xfrm>
          <a:off x="0" y="0"/>
          <a:ext cx="0" cy="0"/>
          <a:chOff x="0" y="0"/>
          <a:chExt cx="0" cy="0"/>
        </a:xfrm>
      </p:grpSpPr>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494551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54771"/>
            <a:ext cx="8229600" cy="1275160"/>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3"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082241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標題及表格">
    <p:spTree>
      <p:nvGrpSpPr>
        <p:cNvPr id="1" name=""/>
        <p:cNvGrpSpPr/>
        <p:nvPr/>
      </p:nvGrpSpPr>
      <p:grpSpPr>
        <a:xfrm>
          <a:off x="0" y="0"/>
          <a:ext cx="0" cy="0"/>
          <a:chOff x="0" y="0"/>
          <a:chExt cx="0" cy="0"/>
        </a:xfrm>
      </p:grpSpPr>
      <p:sp>
        <p:nvSpPr>
          <p:cNvPr id="3" name="表格版面配置區 2"/>
          <p:cNvSpPr>
            <a:spLocks noGrp="1"/>
          </p:cNvSpPr>
          <p:nvPr>
            <p:ph type="tbl" idx="1"/>
          </p:nvPr>
        </p:nvSpPr>
        <p:spPr>
          <a:xfrm>
            <a:off x="457200" y="844156"/>
            <a:ext cx="8229600" cy="485775"/>
          </a:xfrm>
        </p:spPr>
        <p:txBody>
          <a:bodyPr/>
          <a:lstStyle/>
          <a:p>
            <a:pPr lvl="0"/>
            <a:r>
              <a:rPr lang="en-US" altLang="zh-TW" noProof="0"/>
              <a:t>Click icon to add table</a:t>
            </a:r>
            <a:endParaRPr lang="zh-TW" altLang="en-US" noProof="0"/>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1229595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23"/>
            <a:ext cx="7772400" cy="1102519"/>
          </a:xfrm>
        </p:spPr>
        <p:txBody>
          <a:bodyPr/>
          <a:lstStyle>
            <a:lvl1pPr algn="ctr">
              <a:defRPr sz="4000"/>
            </a:lvl1pPr>
          </a:lstStyle>
          <a:p>
            <a:r>
              <a:rPr lang="en-US" altLang="zh-TW"/>
              <a:t>Click to edit Master title style</a:t>
            </a:r>
            <a:endParaRPr lang="zh-TW" altLang="en-US"/>
          </a:p>
        </p:txBody>
      </p:sp>
      <p:sp>
        <p:nvSpPr>
          <p:cNvPr id="3" name="副標題 2"/>
          <p:cNvSpPr>
            <a:spLocks noGrp="1"/>
          </p:cNvSpPr>
          <p:nvPr>
            <p:ph type="subTitle" idx="1"/>
          </p:nvPr>
        </p:nvSpPr>
        <p:spPr>
          <a:xfrm>
            <a:off x="1371600" y="2914650"/>
            <a:ext cx="6400800" cy="1314450"/>
          </a:xfrm>
        </p:spPr>
        <p:txBody>
          <a:bodyPr/>
          <a:lstStyle>
            <a:lvl1pPr marL="0" indent="0" algn="ctr">
              <a:buNone/>
              <a:defRPr/>
            </a:lvl1pPr>
            <a:lvl2pPr marL="342891" indent="0" algn="ctr">
              <a:buNone/>
              <a:defRPr/>
            </a:lvl2pPr>
            <a:lvl3pPr marL="685783" indent="0" algn="ctr">
              <a:buNone/>
              <a:defRPr/>
            </a:lvl3pPr>
            <a:lvl4pPr marL="1028674" indent="0" algn="ctr">
              <a:buNone/>
              <a:defRPr/>
            </a:lvl4pPr>
            <a:lvl5pPr marL="1371566" indent="0" algn="ctr">
              <a:buNone/>
              <a:defRPr/>
            </a:lvl5pPr>
            <a:lvl6pPr marL="1714457" indent="0" algn="ctr">
              <a:buNone/>
              <a:defRPr/>
            </a:lvl6pPr>
            <a:lvl7pPr marL="2057349" indent="0" algn="ctr">
              <a:buNone/>
              <a:defRPr/>
            </a:lvl7pPr>
            <a:lvl8pPr marL="2400240" indent="0" algn="ctr">
              <a:buNone/>
              <a:defRPr/>
            </a:lvl8pPr>
            <a:lvl9pPr marL="2743131" indent="0" algn="ctr">
              <a:buNone/>
              <a:defRPr/>
            </a:lvl9pPr>
          </a:lstStyle>
          <a:p>
            <a:r>
              <a:rPr lang="en-US" altLang="zh-TW"/>
              <a:t>Click to edit Master subtitle style</a:t>
            </a:r>
            <a:endParaRPr lang="zh-TW" altLang="en-US"/>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927078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7"/>
            <a:ext cx="7772400" cy="1021556"/>
          </a:xfrm>
        </p:spPr>
        <p:txBody>
          <a:bodyPr anchor="t"/>
          <a:lstStyle>
            <a:lvl1pPr algn="l">
              <a:defRPr sz="3200" b="1" cap="all"/>
            </a:lvl1pPr>
          </a:lstStyle>
          <a:p>
            <a:r>
              <a:rPr lang="en-US" altLang="zh-TW" dirty="0"/>
              <a:t>Click to edit Master title style</a:t>
            </a:r>
            <a:endParaRPr lang="zh-TW" altLang="en-US" dirty="0"/>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800"/>
            </a:lvl1pPr>
            <a:lvl2pPr marL="342891" indent="0">
              <a:buNone/>
              <a:defRPr sz="1351"/>
            </a:lvl2pPr>
            <a:lvl3pPr marL="685783" indent="0">
              <a:buNone/>
              <a:defRPr sz="1200"/>
            </a:lvl3pPr>
            <a:lvl4pPr marL="1028674" indent="0">
              <a:buNone/>
              <a:defRPr sz="1051"/>
            </a:lvl4pPr>
            <a:lvl5pPr marL="1371566" indent="0">
              <a:buNone/>
              <a:defRPr sz="1051"/>
            </a:lvl5pPr>
            <a:lvl6pPr marL="1714457" indent="0">
              <a:buNone/>
              <a:defRPr sz="1051"/>
            </a:lvl6pPr>
            <a:lvl7pPr marL="2057349" indent="0">
              <a:buNone/>
              <a:defRPr sz="1051"/>
            </a:lvl7pPr>
            <a:lvl8pPr marL="2400240" indent="0">
              <a:buNone/>
              <a:defRPr sz="1051"/>
            </a:lvl8pPr>
            <a:lvl9pPr marL="2743131" indent="0">
              <a:buNone/>
              <a:defRPr sz="1051"/>
            </a:lvl9pPr>
          </a:lstStyle>
          <a:p>
            <a:pPr lvl="0"/>
            <a:r>
              <a:rPr lang="en-US" altLang="zh-TW" dirty="0"/>
              <a:t>Click to edit Master text styles</a:t>
            </a:r>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270251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Click to edit Master title style</a:t>
            </a:r>
            <a:endParaRPr lang="zh-TW" altLang="en-US" dirty="0"/>
          </a:p>
        </p:txBody>
      </p:sp>
      <p:sp>
        <p:nvSpPr>
          <p:cNvPr id="3" name="內容版面配置區 2"/>
          <p:cNvSpPr>
            <a:spLocks noGrp="1"/>
          </p:cNvSpPr>
          <p:nvPr>
            <p:ph sz="half" idx="1"/>
          </p:nvPr>
        </p:nvSpPr>
        <p:spPr>
          <a:xfrm>
            <a:off x="457200" y="844152"/>
            <a:ext cx="4038600" cy="3170774"/>
          </a:xfrm>
        </p:spPr>
        <p:txBody>
          <a:bodyPr/>
          <a:lstStyle>
            <a:lvl1pPr>
              <a:defRPr sz="2800"/>
            </a:lvl1pPr>
            <a:lvl2pPr>
              <a:defRPr sz="2400"/>
            </a:lvl2pPr>
            <a:lvl3pPr>
              <a:defRPr sz="1800"/>
            </a:lvl3pPr>
            <a:lvl4pPr>
              <a:defRPr sz="1600"/>
            </a:lvl4pPr>
            <a:lvl5pPr>
              <a:defRPr sz="1600"/>
            </a:lvl5pPr>
            <a:lvl6pPr>
              <a:defRPr sz="1351"/>
            </a:lvl6pPr>
            <a:lvl7pPr>
              <a:defRPr sz="1351"/>
            </a:lvl7pPr>
            <a:lvl8pPr>
              <a:defRPr sz="1351"/>
            </a:lvl8pPr>
            <a:lvl9pPr>
              <a:defRPr sz="1351"/>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4" name="內容版面配置區 3"/>
          <p:cNvSpPr>
            <a:spLocks noGrp="1"/>
          </p:cNvSpPr>
          <p:nvPr>
            <p:ph sz="half" idx="2"/>
          </p:nvPr>
        </p:nvSpPr>
        <p:spPr>
          <a:xfrm>
            <a:off x="4648200" y="844152"/>
            <a:ext cx="4038600" cy="3170774"/>
          </a:xfrm>
        </p:spPr>
        <p:txBody>
          <a:bodyPr/>
          <a:lstStyle>
            <a:lvl1pPr>
              <a:defRPr sz="2800"/>
            </a:lvl1pPr>
            <a:lvl2pPr>
              <a:defRPr sz="2400"/>
            </a:lvl2pPr>
            <a:lvl3pPr>
              <a:defRPr sz="1800"/>
            </a:lvl3pPr>
            <a:lvl4pPr>
              <a:defRPr sz="1600"/>
            </a:lvl4pPr>
            <a:lvl5pPr>
              <a:defRPr sz="1600"/>
            </a:lvl5pPr>
            <a:lvl6pPr>
              <a:defRPr sz="1351"/>
            </a:lvl6pPr>
            <a:lvl7pPr>
              <a:defRPr sz="1351"/>
            </a:lvl7pPr>
            <a:lvl8pPr>
              <a:defRPr sz="1351"/>
            </a:lvl8pPr>
            <a:lvl9pPr>
              <a:defRPr sz="1351"/>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5"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449850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1" y="951580"/>
            <a:ext cx="4040188" cy="479822"/>
          </a:xfrm>
        </p:spPr>
        <p:txBody>
          <a:bodyPr anchor="b"/>
          <a:lstStyle>
            <a:lvl1pPr marL="0" indent="0">
              <a:buNone/>
              <a:defRPr sz="20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ltLang="zh-TW"/>
              <a:t>Click to edit Master text styles</a:t>
            </a:r>
          </a:p>
        </p:txBody>
      </p:sp>
      <p:sp>
        <p:nvSpPr>
          <p:cNvPr id="4" name="內容版面配置區 3"/>
          <p:cNvSpPr>
            <a:spLocks noGrp="1"/>
          </p:cNvSpPr>
          <p:nvPr>
            <p:ph sz="half" idx="2"/>
          </p:nvPr>
        </p:nvSpPr>
        <p:spPr>
          <a:xfrm>
            <a:off x="457201" y="1431401"/>
            <a:ext cx="4040188" cy="2963466"/>
          </a:xfrm>
        </p:spPr>
        <p:txBody>
          <a:bodyPr/>
          <a:lstStyle>
            <a:lvl1pPr>
              <a:defRPr sz="2000"/>
            </a:lvl1pPr>
            <a:lvl2pPr>
              <a:defRPr sz="1600"/>
            </a:lvl2pPr>
            <a:lvl3pPr>
              <a:defRPr sz="1400"/>
            </a:lvl3pPr>
            <a:lvl4pPr>
              <a:defRPr sz="1400"/>
            </a:lvl4pPr>
            <a:lvl5pPr>
              <a:defRPr sz="1400"/>
            </a:lvl5pPr>
            <a:lvl6pPr>
              <a:defRPr sz="1200"/>
            </a:lvl6pPr>
            <a:lvl7pPr>
              <a:defRPr sz="1200"/>
            </a:lvl7pPr>
            <a:lvl8pPr>
              <a:defRPr sz="1200"/>
            </a:lvl8pPr>
            <a:lvl9pPr>
              <a:defRPr sz="1200"/>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5" name="文字版面配置區 4"/>
          <p:cNvSpPr>
            <a:spLocks noGrp="1"/>
          </p:cNvSpPr>
          <p:nvPr>
            <p:ph type="body" sz="quarter" idx="3"/>
          </p:nvPr>
        </p:nvSpPr>
        <p:spPr>
          <a:xfrm>
            <a:off x="4645029" y="951580"/>
            <a:ext cx="4041775" cy="479822"/>
          </a:xfrm>
        </p:spPr>
        <p:txBody>
          <a:bodyPr anchor="b"/>
          <a:lstStyle>
            <a:lvl1pPr marL="0" indent="0">
              <a:buNone/>
              <a:defRPr sz="20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ltLang="zh-TW"/>
              <a:t>Click to edit Master text styles</a:t>
            </a:r>
          </a:p>
        </p:txBody>
      </p:sp>
      <p:sp>
        <p:nvSpPr>
          <p:cNvPr id="6" name="內容版面配置區 5"/>
          <p:cNvSpPr>
            <a:spLocks noGrp="1"/>
          </p:cNvSpPr>
          <p:nvPr>
            <p:ph sz="quarter" idx="4"/>
          </p:nvPr>
        </p:nvSpPr>
        <p:spPr>
          <a:xfrm>
            <a:off x="4645029" y="1431401"/>
            <a:ext cx="4041775" cy="2963466"/>
          </a:xfrm>
        </p:spPr>
        <p:txBody>
          <a:bodyPr/>
          <a:lstStyle>
            <a:lvl1pPr>
              <a:defRPr sz="2000"/>
            </a:lvl1pPr>
            <a:lvl2pPr>
              <a:defRPr sz="1600"/>
            </a:lvl2pPr>
            <a:lvl3pPr>
              <a:defRPr sz="1400"/>
            </a:lvl3pPr>
            <a:lvl4pPr>
              <a:defRPr sz="1400"/>
            </a:lvl4pPr>
            <a:lvl5pPr>
              <a:defRPr sz="1400"/>
            </a:lvl5pPr>
            <a:lvl6pPr>
              <a:defRPr sz="1200"/>
            </a:lvl6pPr>
            <a:lvl7pPr>
              <a:defRPr sz="1200"/>
            </a:lvl7pPr>
            <a:lvl8pPr>
              <a:defRPr sz="1200"/>
            </a:lvl8pPr>
            <a:lvl9pPr>
              <a:defRPr sz="12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7"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
        <p:nvSpPr>
          <p:cNvPr id="8" name="標題 1"/>
          <p:cNvSpPr>
            <a:spLocks noGrp="1"/>
          </p:cNvSpPr>
          <p:nvPr>
            <p:ph type="title"/>
          </p:nvPr>
        </p:nvSpPr>
        <p:spPr>
          <a:xfrm>
            <a:off x="468315" y="108349"/>
            <a:ext cx="8207375" cy="519113"/>
          </a:xfrm>
        </p:spPr>
        <p:txBody>
          <a:bodyPr/>
          <a:lstStyle/>
          <a:p>
            <a:r>
              <a:rPr lang="en-US" altLang="zh-TW" dirty="0"/>
              <a:t>Click to edit Master title style</a:t>
            </a:r>
            <a:endParaRPr lang="zh-TW" altLang="en-US" dirty="0"/>
          </a:p>
        </p:txBody>
      </p:sp>
    </p:spTree>
    <p:extLst>
      <p:ext uri="{BB962C8B-B14F-4D97-AF65-F5344CB8AC3E}">
        <p14:creationId xmlns:p14="http://schemas.microsoft.com/office/powerpoint/2010/main" val="1405561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a:p>
        </p:txBody>
      </p:sp>
      <p:sp>
        <p:nvSpPr>
          <p:cNvPr id="3"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396808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162028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4" y="204787"/>
            <a:ext cx="3008313" cy="871538"/>
          </a:xfrm>
        </p:spPr>
        <p:txBody>
          <a:bodyPr anchor="b"/>
          <a:lstStyle>
            <a:lvl1pPr algn="l">
              <a:defRPr sz="1500" b="1"/>
            </a:lvl1pPr>
          </a:lstStyle>
          <a:p>
            <a:r>
              <a:rPr lang="en-US" altLang="zh-TW"/>
              <a:t>Click to edit Master title style</a:t>
            </a:r>
            <a:endParaRPr lang="zh-TW" altLang="en-US"/>
          </a:p>
        </p:txBody>
      </p:sp>
      <p:sp>
        <p:nvSpPr>
          <p:cNvPr id="3" name="內容版面配置區 2"/>
          <p:cNvSpPr>
            <a:spLocks noGrp="1"/>
          </p:cNvSpPr>
          <p:nvPr>
            <p:ph idx="1"/>
          </p:nvPr>
        </p:nvSpPr>
        <p:spPr>
          <a:xfrm>
            <a:off x="3575050" y="204791"/>
            <a:ext cx="5111751"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文字版面配置區 3"/>
          <p:cNvSpPr>
            <a:spLocks noGrp="1"/>
          </p:cNvSpPr>
          <p:nvPr>
            <p:ph type="body" sz="half" idx="2"/>
          </p:nvPr>
        </p:nvSpPr>
        <p:spPr>
          <a:xfrm>
            <a:off x="457204" y="1076328"/>
            <a:ext cx="3008313" cy="3518297"/>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ltLang="zh-TW"/>
              <a:t>Click to edit Master text styles</a:t>
            </a:r>
          </a:p>
        </p:txBody>
      </p:sp>
      <p:sp>
        <p:nvSpPr>
          <p:cNvPr id="5"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1859976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1500" b="1"/>
            </a:lvl1pPr>
          </a:lstStyle>
          <a:p>
            <a:r>
              <a:rPr lang="en-US" altLang="zh-TW"/>
              <a:t>Click to edit Master title style</a:t>
            </a:r>
            <a:endParaRPr lang="zh-TW" altLang="en-US"/>
          </a:p>
        </p:txBody>
      </p:sp>
      <p:sp>
        <p:nvSpPr>
          <p:cNvPr id="3" name="圖片版面配置區 2"/>
          <p:cNvSpPr>
            <a:spLocks noGrp="1"/>
          </p:cNvSpPr>
          <p:nvPr>
            <p:ph type="pic" idx="1"/>
          </p:nvPr>
        </p:nvSpPr>
        <p:spPr>
          <a:xfrm>
            <a:off x="1792288" y="459581"/>
            <a:ext cx="5486400" cy="3086100"/>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pPr lvl="0"/>
            <a:r>
              <a:rPr lang="en-US" altLang="zh-TW" noProof="0"/>
              <a:t>Click icon to add picture</a:t>
            </a:r>
            <a:endParaRPr lang="zh-TW" altLang="en-US" noProof="0"/>
          </a:p>
        </p:txBody>
      </p:sp>
      <p:sp>
        <p:nvSpPr>
          <p:cNvPr id="4" name="文字版面配置區 3"/>
          <p:cNvSpPr>
            <a:spLocks noGrp="1"/>
          </p:cNvSpPr>
          <p:nvPr>
            <p:ph type="body" sz="half" idx="2"/>
          </p:nvPr>
        </p:nvSpPr>
        <p:spPr>
          <a:xfrm>
            <a:off x="1792288" y="4025505"/>
            <a:ext cx="5486400" cy="603647"/>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ltLang="zh-TW"/>
              <a:t>Click to edit Master text styles</a:t>
            </a:r>
          </a:p>
        </p:txBody>
      </p:sp>
      <p:sp>
        <p:nvSpPr>
          <p:cNvPr id="5"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751662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a:p>
        </p:txBody>
      </p:sp>
      <p:sp>
        <p:nvSpPr>
          <p:cNvPr id="3" name="直排文字版面配置區 2"/>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533772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17"/>
          <p:cNvSpPr>
            <a:spLocks noGrp="1" noChangeArrowheads="1"/>
          </p:cNvSpPr>
          <p:nvPr>
            <p:ph type="title"/>
          </p:nvPr>
        </p:nvSpPr>
        <p:spPr bwMode="auto">
          <a:xfrm>
            <a:off x="787401" y="108349"/>
            <a:ext cx="7888289" cy="519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8" name="Rectangle 18"/>
          <p:cNvSpPr>
            <a:spLocks noGrp="1" noChangeArrowheads="1"/>
          </p:cNvSpPr>
          <p:nvPr>
            <p:ph type="body" idx="1"/>
          </p:nvPr>
        </p:nvSpPr>
        <p:spPr bwMode="auto">
          <a:xfrm>
            <a:off x="457200" y="844153"/>
            <a:ext cx="8229600" cy="3671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a:t>按一下以編輯母片</a:t>
            </a:r>
          </a:p>
          <a:p>
            <a:pPr lvl="1"/>
            <a:r>
              <a:rPr lang="zh-TW" altLang="en-US" dirty="0"/>
              <a:t>按一下以編輯母片</a:t>
            </a:r>
          </a:p>
          <a:p>
            <a:pPr lvl="1"/>
            <a:endParaRPr lang="zh-TW" altLang="en-US" dirty="0"/>
          </a:p>
          <a:p>
            <a:pPr lvl="0"/>
            <a:endParaRPr lang="en-US" altLang="zh-TW" dirty="0"/>
          </a:p>
        </p:txBody>
      </p:sp>
      <p:pic>
        <p:nvPicPr>
          <p:cNvPr id="1029" name="Picture 25" descr="name"/>
          <p:cNvPicPr>
            <a:picLocks noChangeAspect="1" noChangeArrowheads="1"/>
          </p:cNvPicPr>
          <p:nvPr/>
        </p:nvPicPr>
        <p:blipFill>
          <a:blip r:embed="rId15" cstate="print"/>
          <a:srcRect/>
          <a:stretch>
            <a:fillRect/>
          </a:stretch>
        </p:blipFill>
        <p:spPr bwMode="auto">
          <a:xfrm>
            <a:off x="2" y="4768455"/>
            <a:ext cx="3833813" cy="148828"/>
          </a:xfrm>
          <a:prstGeom prst="rect">
            <a:avLst/>
          </a:prstGeom>
          <a:noFill/>
          <a:ln w="9525">
            <a:noFill/>
            <a:miter lim="800000"/>
            <a:headEnd/>
            <a:tailEnd/>
          </a:ln>
        </p:spPr>
      </p:pic>
      <p:sp>
        <p:nvSpPr>
          <p:cNvPr id="8" name="矩形 7"/>
          <p:cNvSpPr/>
          <p:nvPr/>
        </p:nvSpPr>
        <p:spPr>
          <a:xfrm>
            <a:off x="569246" y="4936332"/>
            <a:ext cx="2731837" cy="230832"/>
          </a:xfrm>
          <a:prstGeom prst="rect">
            <a:avLst/>
          </a:prstGeom>
        </p:spPr>
        <p:txBody>
          <a:bodyPr wrap="none">
            <a:spAutoFit/>
          </a:bodyPr>
          <a:lstStyle/>
          <a:p>
            <a:pPr algn="ctr">
              <a:defRPr/>
            </a:pPr>
            <a:r>
              <a:rPr lang="en-US" sz="900" b="1" dirty="0">
                <a:solidFill>
                  <a:schemeClr val="bg1"/>
                </a:solidFill>
                <a:latin typeface="Arial" pitchFamily="34" charset="0"/>
                <a:ea typeface="新細明體" pitchFamily="18" charset="-120"/>
                <a:cs typeface="Arial" pitchFamily="34" charset="0"/>
              </a:rPr>
              <a:t>National Tsing Hua University ® copyright OIA</a:t>
            </a:r>
            <a:endParaRPr lang="zh-TW" altLang="en-US" sz="900" b="1" dirty="0">
              <a:solidFill>
                <a:schemeClr val="bg1"/>
              </a:solidFill>
              <a:latin typeface="Arial" pitchFamily="34" charset="0"/>
              <a:ea typeface="新細明體" pitchFamily="18" charset="-120"/>
              <a:cs typeface="Arial" pitchFamily="34" charset="0"/>
            </a:endParaRPr>
          </a:p>
        </p:txBody>
      </p:sp>
      <p:sp>
        <p:nvSpPr>
          <p:cNvPr id="4105" name="Rectangle 9"/>
          <p:cNvSpPr>
            <a:spLocks noChangeArrowheads="1"/>
          </p:cNvSpPr>
          <p:nvPr/>
        </p:nvSpPr>
        <p:spPr bwMode="auto">
          <a:xfrm>
            <a:off x="0" y="681041"/>
            <a:ext cx="9144000" cy="108347"/>
          </a:xfrm>
          <a:prstGeom prst="rect">
            <a:avLst/>
          </a:prstGeom>
          <a:solidFill>
            <a:srgbClr val="990099"/>
          </a:solidFill>
          <a:ln w="15875">
            <a:noFill/>
            <a:miter lim="800000"/>
            <a:headEnd/>
            <a:tailEnd/>
          </a:ln>
          <a:effectLst>
            <a:prstShdw prst="shdw18" dist="17961" dir="13500000">
              <a:srgbClr val="990099">
                <a:gamma/>
                <a:shade val="60000"/>
                <a:invGamma/>
              </a:srgbClr>
            </a:prstShdw>
          </a:effectLst>
        </p:spPr>
        <p:txBody>
          <a:bodyPr wrap="none" anchor="ctr"/>
          <a:lstStyle/>
          <a:p>
            <a:pPr>
              <a:defRPr/>
            </a:pPr>
            <a:endParaRPr lang="zh-TW" altLang="en-US" sz="1351">
              <a:ea typeface="新細明體" pitchFamily="18" charset="-120"/>
            </a:endParaRPr>
          </a:p>
        </p:txBody>
      </p:sp>
      <p:sp>
        <p:nvSpPr>
          <p:cNvPr id="4106" name="Rectangle 10"/>
          <p:cNvSpPr>
            <a:spLocks noChangeArrowheads="1"/>
          </p:cNvSpPr>
          <p:nvPr userDrawn="1"/>
        </p:nvSpPr>
        <p:spPr bwMode="auto">
          <a:xfrm>
            <a:off x="0" y="4624387"/>
            <a:ext cx="9144000" cy="539354"/>
          </a:xfrm>
          <a:prstGeom prst="rect">
            <a:avLst/>
          </a:prstGeom>
          <a:solidFill>
            <a:srgbClr val="990099"/>
          </a:solidFill>
          <a:ln w="15875">
            <a:noFill/>
            <a:miter lim="800000"/>
            <a:headEnd/>
            <a:tailEnd/>
          </a:ln>
          <a:effectLst>
            <a:prstShdw prst="shdw18" dist="17961" dir="13500000">
              <a:srgbClr val="990099">
                <a:gamma/>
                <a:shade val="60000"/>
                <a:invGamma/>
              </a:srgbClr>
            </a:prstShdw>
          </a:effectLst>
        </p:spPr>
        <p:txBody>
          <a:bodyPr wrap="none" anchor="ctr"/>
          <a:lstStyle/>
          <a:p>
            <a:pPr>
              <a:defRPr/>
            </a:pPr>
            <a:endParaRPr lang="zh-TW" altLang="en-US" sz="1351">
              <a:ea typeface="新細明體" pitchFamily="18" charset="-120"/>
            </a:endParaRPr>
          </a:p>
        </p:txBody>
      </p:sp>
      <p:sp>
        <p:nvSpPr>
          <p:cNvPr id="1043" name="Rectangle 19"/>
          <p:cNvSpPr>
            <a:spLocks noGrp="1" noChangeArrowheads="1"/>
          </p:cNvSpPr>
          <p:nvPr>
            <p:ph type="sldNum" sz="quarter" idx="4"/>
          </p:nvPr>
        </p:nvSpPr>
        <p:spPr bwMode="auto">
          <a:xfrm>
            <a:off x="6831013" y="4893471"/>
            <a:ext cx="2133600" cy="2547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chemeClr val="bg1"/>
                </a:solidFill>
                <a:latin typeface="Arial" pitchFamily="34" charset="0"/>
                <a:ea typeface="新細明體" pitchFamily="18" charset="-120"/>
              </a:defRPr>
            </a:lvl1pPr>
          </a:lstStyle>
          <a:p>
            <a:fld id="{D9B6BDF2-6896-4B98-8776-C18582F63BA5}" type="slidenum">
              <a:rPr lang="zh-TW" altLang="en-US" smtClean="0"/>
              <a:pPr/>
              <a:t>‹#›</a:t>
            </a:fld>
            <a:endParaRPr lang="zh-TW" altLang="en-US"/>
          </a:p>
        </p:txBody>
      </p:sp>
      <p:pic>
        <p:nvPicPr>
          <p:cNvPr id="7" name="圖片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5060" y="96457"/>
            <a:ext cx="888965" cy="518914"/>
          </a:xfrm>
          <a:prstGeom prst="rect">
            <a:avLst/>
          </a:prstGeom>
        </p:spPr>
      </p:pic>
      <p:pic>
        <p:nvPicPr>
          <p:cNvPr id="12" name="圖片 1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6309" y="4683590"/>
            <a:ext cx="741091" cy="427061"/>
          </a:xfrm>
          <a:prstGeom prst="rect">
            <a:avLst/>
          </a:prstGeom>
        </p:spPr>
      </p:pic>
      <p:sp>
        <p:nvSpPr>
          <p:cNvPr id="14" name="矩形 13">
            <a:extLst>
              <a:ext uri="{FF2B5EF4-FFF2-40B4-BE49-F238E27FC236}">
                <a16:creationId xmlns:a16="http://schemas.microsoft.com/office/drawing/2014/main" id="{4C67FEB8-36D3-4CC5-9713-36EE82A172D2}"/>
              </a:ext>
            </a:extLst>
          </p:cNvPr>
          <p:cNvSpPr/>
          <p:nvPr userDrawn="1"/>
        </p:nvSpPr>
        <p:spPr>
          <a:xfrm>
            <a:off x="669958" y="4681829"/>
            <a:ext cx="2192188" cy="400110"/>
          </a:xfrm>
          <a:prstGeom prst="rect">
            <a:avLst/>
          </a:prstGeom>
        </p:spPr>
        <p:txBody>
          <a:bodyPr wrap="square">
            <a:spAutoFit/>
          </a:bodyPr>
          <a:lstStyle/>
          <a:p>
            <a:pPr algn="ctr">
              <a:spcAft>
                <a:spcPts val="0"/>
              </a:spcAft>
            </a:pPr>
            <a:r>
              <a:rPr lang="zh-CN" altLang="zh-TW" sz="1000" kern="1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香港中文大学（深圳）数据科学院</a:t>
            </a:r>
            <a:endParaRPr lang="zh-TW" altLang="zh-TW" sz="1000" kern="1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a:p>
            <a:pPr algn="ctr">
              <a:spcAft>
                <a:spcPts val="0"/>
              </a:spcAft>
            </a:pPr>
            <a:r>
              <a:rPr lang="en-US" altLang="zh-TW" sz="1000" kern="1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CUHK-SZ School of Data Science</a:t>
            </a:r>
            <a:endParaRPr lang="zh-TW" altLang="zh-TW" sz="1000" kern="1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2572988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rtl="0" eaLnBrk="1" fontAlgn="base" hangingPunct="1">
        <a:spcBef>
          <a:spcPct val="0"/>
        </a:spcBef>
        <a:spcAft>
          <a:spcPct val="0"/>
        </a:spcAft>
        <a:defRPr kumimoji="1" sz="3600" b="1">
          <a:solidFill>
            <a:schemeClr val="tx2"/>
          </a:solidFill>
          <a:latin typeface="Times New Roman" panose="02020603050405020304" pitchFamily="18" charset="0"/>
          <a:ea typeface="Times New Roman" panose="02020603050405020304" pitchFamily="18" charset="0"/>
          <a:cs typeface="Times New Roman" panose="02020603050405020304" pitchFamily="18" charset="0"/>
        </a:defRPr>
      </a:lvl1pPr>
      <a:lvl2pPr algn="l" rtl="0" eaLnBrk="1" fontAlgn="base" hangingPunct="1">
        <a:spcBef>
          <a:spcPct val="0"/>
        </a:spcBef>
        <a:spcAft>
          <a:spcPct val="0"/>
        </a:spcAft>
        <a:defRPr kumimoji="1" sz="2700" b="1">
          <a:solidFill>
            <a:schemeClr val="tx2"/>
          </a:solidFill>
          <a:latin typeface="Calibri" pitchFamily="34" charset="0"/>
          <a:ea typeface="標楷體" pitchFamily="65" charset="-120"/>
          <a:cs typeface="MS Sans Serif"/>
        </a:defRPr>
      </a:lvl2pPr>
      <a:lvl3pPr algn="l" rtl="0" eaLnBrk="1" fontAlgn="base" hangingPunct="1">
        <a:spcBef>
          <a:spcPct val="0"/>
        </a:spcBef>
        <a:spcAft>
          <a:spcPct val="0"/>
        </a:spcAft>
        <a:defRPr kumimoji="1" sz="2700" b="1">
          <a:solidFill>
            <a:schemeClr val="tx2"/>
          </a:solidFill>
          <a:latin typeface="Calibri" pitchFamily="34" charset="0"/>
          <a:ea typeface="標楷體" pitchFamily="65" charset="-120"/>
          <a:cs typeface="MS Sans Serif"/>
        </a:defRPr>
      </a:lvl3pPr>
      <a:lvl4pPr algn="l" rtl="0" eaLnBrk="1" fontAlgn="base" hangingPunct="1">
        <a:spcBef>
          <a:spcPct val="0"/>
        </a:spcBef>
        <a:spcAft>
          <a:spcPct val="0"/>
        </a:spcAft>
        <a:defRPr kumimoji="1" sz="2700" b="1">
          <a:solidFill>
            <a:schemeClr val="tx2"/>
          </a:solidFill>
          <a:latin typeface="Calibri" pitchFamily="34" charset="0"/>
          <a:ea typeface="標楷體" pitchFamily="65" charset="-120"/>
          <a:cs typeface="MS Sans Serif"/>
        </a:defRPr>
      </a:lvl4pPr>
      <a:lvl5pPr algn="l" rtl="0" eaLnBrk="1" fontAlgn="base" hangingPunct="1">
        <a:spcBef>
          <a:spcPct val="0"/>
        </a:spcBef>
        <a:spcAft>
          <a:spcPct val="0"/>
        </a:spcAft>
        <a:defRPr kumimoji="1" sz="2700" b="1">
          <a:solidFill>
            <a:schemeClr val="tx2"/>
          </a:solidFill>
          <a:latin typeface="Calibri" pitchFamily="34" charset="0"/>
          <a:ea typeface="標楷體" pitchFamily="65" charset="-120"/>
          <a:cs typeface="MS Sans Serif"/>
        </a:defRPr>
      </a:lvl5pPr>
      <a:lvl6pPr marL="342891" algn="l" rtl="0" eaLnBrk="1" fontAlgn="base" hangingPunct="1">
        <a:spcBef>
          <a:spcPct val="0"/>
        </a:spcBef>
        <a:spcAft>
          <a:spcPct val="0"/>
        </a:spcAft>
        <a:defRPr kumimoji="1" sz="2251" b="1">
          <a:solidFill>
            <a:schemeClr val="tx2"/>
          </a:solidFill>
          <a:latin typeface="MS Sans Serif"/>
          <a:ea typeface="MS Sans Serif"/>
          <a:cs typeface="MS Sans Serif"/>
        </a:defRPr>
      </a:lvl6pPr>
      <a:lvl7pPr marL="685783" algn="l" rtl="0" eaLnBrk="1" fontAlgn="base" hangingPunct="1">
        <a:spcBef>
          <a:spcPct val="0"/>
        </a:spcBef>
        <a:spcAft>
          <a:spcPct val="0"/>
        </a:spcAft>
        <a:defRPr kumimoji="1" sz="2251" b="1">
          <a:solidFill>
            <a:schemeClr val="tx2"/>
          </a:solidFill>
          <a:latin typeface="MS Sans Serif"/>
          <a:ea typeface="MS Sans Serif"/>
          <a:cs typeface="MS Sans Serif"/>
        </a:defRPr>
      </a:lvl7pPr>
      <a:lvl8pPr marL="1028674" algn="l" rtl="0" eaLnBrk="1" fontAlgn="base" hangingPunct="1">
        <a:spcBef>
          <a:spcPct val="0"/>
        </a:spcBef>
        <a:spcAft>
          <a:spcPct val="0"/>
        </a:spcAft>
        <a:defRPr kumimoji="1" sz="2251" b="1">
          <a:solidFill>
            <a:schemeClr val="tx2"/>
          </a:solidFill>
          <a:latin typeface="MS Sans Serif"/>
          <a:ea typeface="MS Sans Serif"/>
          <a:cs typeface="MS Sans Serif"/>
        </a:defRPr>
      </a:lvl8pPr>
      <a:lvl9pPr marL="1371566" algn="l" rtl="0" eaLnBrk="1" fontAlgn="base" hangingPunct="1">
        <a:spcBef>
          <a:spcPct val="0"/>
        </a:spcBef>
        <a:spcAft>
          <a:spcPct val="0"/>
        </a:spcAft>
        <a:defRPr kumimoji="1" sz="2251" b="1">
          <a:solidFill>
            <a:schemeClr val="tx2"/>
          </a:solidFill>
          <a:latin typeface="MS Sans Serif"/>
          <a:ea typeface="MS Sans Serif"/>
          <a:cs typeface="MS Sans Serif"/>
        </a:defRPr>
      </a:lvl9pPr>
    </p:titleStyle>
    <p:bodyStyle>
      <a:lvl1pPr marL="257168" indent="-257168" algn="l" rtl="0" eaLnBrk="1" fontAlgn="base" hangingPunct="1">
        <a:spcBef>
          <a:spcPct val="20000"/>
        </a:spcBef>
        <a:spcAft>
          <a:spcPct val="0"/>
        </a:spcAft>
        <a:buClr>
          <a:srgbClr val="0000FF"/>
        </a:buClr>
        <a:buSzPct val="80000"/>
        <a:buFont typeface="Wingdings" pitchFamily="2" charset="2"/>
        <a:buChar char="l"/>
        <a:defRPr kumimoji="1"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1pPr>
      <a:lvl2pPr marL="557199" indent="-214308" algn="l" rtl="0" eaLnBrk="1" fontAlgn="base" hangingPunct="1">
        <a:spcBef>
          <a:spcPct val="20000"/>
        </a:spcBef>
        <a:spcAft>
          <a:spcPct val="0"/>
        </a:spcAft>
        <a:buClr>
          <a:srgbClr val="0000FF"/>
        </a:buClr>
        <a:buSzPct val="90000"/>
        <a:buFont typeface="Arial" charset="0"/>
        <a:buChar char="–"/>
        <a:defRPr kumimoji="1"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857229" indent="-171446" algn="l" rtl="0" eaLnBrk="1" fontAlgn="base" hangingPunct="1">
        <a:spcBef>
          <a:spcPct val="20000"/>
        </a:spcBef>
        <a:spcAft>
          <a:spcPct val="0"/>
        </a:spcAft>
        <a:buChar char="•"/>
        <a:defRPr kumimoji="1" sz="1800">
          <a:solidFill>
            <a:schemeClr val="tx1"/>
          </a:solidFill>
          <a:latin typeface="+mn-lt"/>
          <a:ea typeface="+mn-ea"/>
        </a:defRPr>
      </a:lvl3pPr>
      <a:lvl4pPr marL="1200121" indent="-171446" algn="l" rtl="0" eaLnBrk="1" fontAlgn="base" hangingPunct="1">
        <a:spcBef>
          <a:spcPct val="20000"/>
        </a:spcBef>
        <a:spcAft>
          <a:spcPct val="0"/>
        </a:spcAft>
        <a:buChar char="–"/>
        <a:defRPr kumimoji="1" sz="1500">
          <a:solidFill>
            <a:schemeClr val="tx1"/>
          </a:solidFill>
          <a:latin typeface="+mn-lt"/>
          <a:ea typeface="+mn-ea"/>
        </a:defRPr>
      </a:lvl4pPr>
      <a:lvl5pPr marL="1543012" indent="-171446" algn="l" rtl="0" eaLnBrk="1" fontAlgn="base" hangingPunct="1">
        <a:spcBef>
          <a:spcPct val="20000"/>
        </a:spcBef>
        <a:spcAft>
          <a:spcPct val="0"/>
        </a:spcAft>
        <a:buChar char="»"/>
        <a:defRPr kumimoji="1" sz="1500">
          <a:solidFill>
            <a:schemeClr val="tx1"/>
          </a:solidFill>
          <a:latin typeface="+mn-lt"/>
          <a:ea typeface="+mn-ea"/>
        </a:defRPr>
      </a:lvl5pPr>
      <a:lvl6pPr marL="1885904" indent="-171446" algn="l" rtl="0" eaLnBrk="1" fontAlgn="base" hangingPunct="1">
        <a:spcBef>
          <a:spcPct val="20000"/>
        </a:spcBef>
        <a:spcAft>
          <a:spcPct val="0"/>
        </a:spcAft>
        <a:buChar char="»"/>
        <a:defRPr kumimoji="1" sz="1500">
          <a:solidFill>
            <a:schemeClr val="tx1"/>
          </a:solidFill>
          <a:latin typeface="+mn-lt"/>
          <a:ea typeface="+mn-ea"/>
        </a:defRPr>
      </a:lvl6pPr>
      <a:lvl7pPr marL="2228795" indent="-171446" algn="l" rtl="0" eaLnBrk="1" fontAlgn="base" hangingPunct="1">
        <a:spcBef>
          <a:spcPct val="20000"/>
        </a:spcBef>
        <a:spcAft>
          <a:spcPct val="0"/>
        </a:spcAft>
        <a:buChar char="»"/>
        <a:defRPr kumimoji="1" sz="1500">
          <a:solidFill>
            <a:schemeClr val="tx1"/>
          </a:solidFill>
          <a:latin typeface="+mn-lt"/>
          <a:ea typeface="+mn-ea"/>
        </a:defRPr>
      </a:lvl7pPr>
      <a:lvl8pPr marL="2571686" indent="-171446" algn="l" rtl="0" eaLnBrk="1" fontAlgn="base" hangingPunct="1">
        <a:spcBef>
          <a:spcPct val="20000"/>
        </a:spcBef>
        <a:spcAft>
          <a:spcPct val="0"/>
        </a:spcAft>
        <a:buChar char="»"/>
        <a:defRPr kumimoji="1" sz="1500">
          <a:solidFill>
            <a:schemeClr val="tx1"/>
          </a:solidFill>
          <a:latin typeface="+mn-lt"/>
          <a:ea typeface="+mn-ea"/>
        </a:defRPr>
      </a:lvl8pPr>
      <a:lvl9pPr marL="2914578" indent="-171446" algn="l" rtl="0" eaLnBrk="1" fontAlgn="base" hangingPunct="1">
        <a:spcBef>
          <a:spcPct val="20000"/>
        </a:spcBef>
        <a:spcAft>
          <a:spcPct val="0"/>
        </a:spcAft>
        <a:buChar char="»"/>
        <a:defRPr kumimoji="1" sz="1500">
          <a:solidFill>
            <a:schemeClr val="tx1"/>
          </a:solidFill>
          <a:latin typeface="+mn-lt"/>
          <a:ea typeface="+mn-ea"/>
        </a:defRPr>
      </a:lvl9pPr>
    </p:bodyStyle>
    <p:otherStyle>
      <a:defPPr>
        <a:defRPr lang="zh-TW"/>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6003" y="826534"/>
            <a:ext cx="8547653" cy="1307066"/>
          </a:xfrm>
        </p:spPr>
        <p:txBody>
          <a:bodyPr/>
          <a:lstStyle/>
          <a:p>
            <a:pPr algn="ctr"/>
            <a:r>
              <a:rPr lang="en-US" altLang="zh-TW" sz="3600" dirty="0">
                <a:effectLst>
                  <a:outerShdw blurRad="38100" dist="38100" dir="2700000" algn="tl">
                    <a:srgbClr val="000000">
                      <a:alpha val="43137"/>
                    </a:srgbClr>
                  </a:outerShdw>
                </a:effectLst>
              </a:rPr>
              <a:t>CSC</a:t>
            </a:r>
            <a:r>
              <a:rPr lang="en-US" altLang="zh-CN" sz="3600" dirty="0">
                <a:effectLst>
                  <a:outerShdw blurRad="38100" dist="38100" dir="2700000" algn="tl">
                    <a:srgbClr val="000000">
                      <a:alpha val="43137"/>
                    </a:srgbClr>
                  </a:outerShdw>
                </a:effectLst>
              </a:rPr>
              <a:t>6032</a:t>
            </a:r>
            <a:r>
              <a:rPr lang="en-US" altLang="zh-TW" sz="3600" dirty="0">
                <a:effectLst>
                  <a:outerShdw blurRad="38100" dist="38100" dir="2700000" algn="tl">
                    <a:srgbClr val="000000">
                      <a:alpha val="43137"/>
                    </a:srgbClr>
                  </a:outerShdw>
                </a:effectLst>
              </a:rPr>
              <a:t> – Advanced Operating Systems</a:t>
            </a:r>
            <a:endParaRPr lang="zh-TW" altLang="en-US" sz="36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2548824"/>
            <a:ext cx="6400800" cy="1801796"/>
          </a:xfrm>
        </p:spPr>
        <p:txBody>
          <a:bodyPr/>
          <a:lstStyle/>
          <a:p>
            <a:r>
              <a:rPr lang="en-US" altLang="zh-TW" sz="2400" dirty="0">
                <a:effectLst>
                  <a:outerShdw blurRad="38100" dist="38100" dir="2700000" algn="tl">
                    <a:srgbClr val="000000">
                      <a:alpha val="43137"/>
                    </a:srgbClr>
                  </a:outerShdw>
                </a:effectLst>
              </a:rPr>
              <a:t>Prof. </a:t>
            </a:r>
            <a:r>
              <a:rPr lang="en-US" altLang="zh-TW" sz="2400" dirty="0" err="1">
                <a:effectLst>
                  <a:outerShdw blurRad="38100" dist="38100" dir="2700000" algn="tl">
                    <a:srgbClr val="000000">
                      <a:alpha val="43137"/>
                    </a:srgbClr>
                  </a:outerShdw>
                </a:effectLst>
              </a:rPr>
              <a:t>Yeh-Ching</a:t>
            </a:r>
            <a:r>
              <a:rPr lang="en-US" altLang="zh-TW" sz="2400" dirty="0">
                <a:effectLst>
                  <a:outerShdw blurRad="38100" dist="38100" dir="2700000" algn="tl">
                    <a:srgbClr val="000000">
                      <a:alpha val="43137"/>
                    </a:srgbClr>
                  </a:outerShdw>
                </a:effectLst>
              </a:rPr>
              <a:t> Chung</a:t>
            </a:r>
          </a:p>
          <a:p>
            <a:endParaRPr lang="en-US" altLang="zh-TW" sz="2400" dirty="0">
              <a:effectLst>
                <a:outerShdw blurRad="38100" dist="38100" dir="2700000" algn="tl">
                  <a:srgbClr val="000000">
                    <a:alpha val="43137"/>
                  </a:srgbClr>
                </a:outerShdw>
              </a:effectLst>
            </a:endParaRPr>
          </a:p>
          <a:p>
            <a:r>
              <a:rPr lang="en-US" altLang="zh-TW" sz="2400" dirty="0"/>
              <a:t>School of </a:t>
            </a:r>
            <a:r>
              <a:rPr lang="en-US" altLang="zh-CN" sz="2400" dirty="0"/>
              <a:t>Data </a:t>
            </a:r>
            <a:r>
              <a:rPr lang="en-US" altLang="zh-TW" sz="2400" dirty="0"/>
              <a:t>Science</a:t>
            </a:r>
          </a:p>
          <a:p>
            <a:r>
              <a:rPr lang="en-US" altLang="zh-TW" sz="2400" dirty="0"/>
              <a:t>Chinese University of Hong Kong, Shenzhen</a:t>
            </a:r>
          </a:p>
        </p:txBody>
      </p:sp>
    </p:spTree>
    <p:extLst>
      <p:ext uri="{BB962C8B-B14F-4D97-AF65-F5344CB8AC3E}">
        <p14:creationId xmlns:p14="http://schemas.microsoft.com/office/powerpoint/2010/main" val="406468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A9D342AD-F3AD-2EDB-C0AC-02D9A538E6E8}"/>
              </a:ext>
            </a:extLst>
          </p:cNvPr>
          <p:cNvSpPr>
            <a:spLocks noGrp="1" noChangeArrowheads="1"/>
          </p:cNvSpPr>
          <p:nvPr>
            <p:ph type="title"/>
          </p:nvPr>
        </p:nvSpPr>
        <p:spPr>
          <a:xfrm>
            <a:off x="897467" y="108349"/>
            <a:ext cx="7778223" cy="519113"/>
          </a:xfrm>
        </p:spPr>
        <p:txBody>
          <a:bodyPr/>
          <a:lstStyle/>
          <a:p>
            <a:pPr eaLnBrk="1" hangingPunct="1"/>
            <a:r>
              <a:rPr lang="en-US" altLang="en-US" dirty="0"/>
              <a:t>Set Up an RPC Connection</a:t>
            </a:r>
          </a:p>
        </p:txBody>
      </p:sp>
      <p:sp>
        <p:nvSpPr>
          <p:cNvPr id="10243" name="Rectangle 3">
            <a:extLst>
              <a:ext uri="{FF2B5EF4-FFF2-40B4-BE49-F238E27FC236}">
                <a16:creationId xmlns:a16="http://schemas.microsoft.com/office/drawing/2014/main" id="{6B42B6B3-BFDA-BE33-4C77-5E58E4B494B7}"/>
              </a:ext>
            </a:extLst>
          </p:cNvPr>
          <p:cNvSpPr>
            <a:spLocks noGrp="1" noChangeArrowheads="1"/>
          </p:cNvSpPr>
          <p:nvPr>
            <p:ph type="body" idx="1"/>
          </p:nvPr>
        </p:nvSpPr>
        <p:spPr>
          <a:xfrm>
            <a:off x="798510" y="844153"/>
            <a:ext cx="7888289" cy="1488737"/>
          </a:xfrm>
        </p:spPr>
        <p:txBody>
          <a:bodyPr/>
          <a:lstStyle/>
          <a:p>
            <a:pPr eaLnBrk="1" hangingPunct="1"/>
            <a:r>
              <a:rPr lang="en-US" altLang="zh-CN" sz="2000" dirty="0">
                <a:ea typeface="宋体" panose="02010600030101010101" pitchFamily="2" charset="-122"/>
              </a:rPr>
              <a:t>Server runs on a particular port on a particular machine</a:t>
            </a:r>
          </a:p>
          <a:p>
            <a:pPr lvl="1" eaLnBrk="1" hangingPunct="1"/>
            <a:r>
              <a:rPr lang="en-US" altLang="zh-CN" sz="2000" dirty="0">
                <a:ea typeface="宋体" panose="02010600030101010101" pitchFamily="2" charset="-122"/>
              </a:rPr>
              <a:t>The port is unique within that machine</a:t>
            </a:r>
          </a:p>
          <a:p>
            <a:pPr eaLnBrk="1" hangingPunct="1"/>
            <a:r>
              <a:rPr lang="en-US" altLang="zh-CN" sz="2000" dirty="0">
                <a:ea typeface="宋体" panose="02010600030101010101" pitchFamily="2" charset="-122"/>
              </a:rPr>
              <a:t>Client uses NIS to find out where the machine is (given, say, its name)</a:t>
            </a:r>
          </a:p>
          <a:p>
            <a:pPr lvl="1" eaLnBrk="1" hangingPunct="1"/>
            <a:r>
              <a:rPr lang="en-US" altLang="zh-CN" sz="2000" dirty="0">
                <a:ea typeface="宋体" panose="02010600030101010101" pitchFamily="2" charset="-122"/>
              </a:rPr>
              <a:t>Need to find IP address</a:t>
            </a:r>
          </a:p>
        </p:txBody>
      </p:sp>
      <p:sp>
        <p:nvSpPr>
          <p:cNvPr id="2" name="灯片编号占位符 1">
            <a:extLst>
              <a:ext uri="{FF2B5EF4-FFF2-40B4-BE49-F238E27FC236}">
                <a16:creationId xmlns:a16="http://schemas.microsoft.com/office/drawing/2014/main" id="{9C3DFDF1-9588-7468-FDCC-AA522F085A3F}"/>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10</a:t>
            </a:fld>
            <a:endParaRPr lang="zh-TW" altLang="en-US"/>
          </a:p>
        </p:txBody>
      </p:sp>
      <p:pic>
        <p:nvPicPr>
          <p:cNvPr id="4" name="图片 3">
            <a:extLst>
              <a:ext uri="{FF2B5EF4-FFF2-40B4-BE49-F238E27FC236}">
                <a16:creationId xmlns:a16="http://schemas.microsoft.com/office/drawing/2014/main" id="{2483FD9A-2773-45DB-9C09-16F2ED5678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5933" y="2332890"/>
            <a:ext cx="2726267" cy="216370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0A65773-63CC-4A10-E030-7C37A59BE508}"/>
              </a:ext>
            </a:extLst>
          </p:cNvPr>
          <p:cNvSpPr>
            <a:spLocks noGrp="1" noChangeArrowheads="1"/>
          </p:cNvSpPr>
          <p:nvPr>
            <p:ph type="title"/>
          </p:nvPr>
        </p:nvSpPr>
        <p:spPr>
          <a:xfrm>
            <a:off x="798510" y="108349"/>
            <a:ext cx="7877180" cy="519113"/>
          </a:xfrm>
        </p:spPr>
        <p:txBody>
          <a:bodyPr/>
          <a:lstStyle/>
          <a:p>
            <a:pPr eaLnBrk="1" hangingPunct="1"/>
            <a:r>
              <a:rPr lang="en-US" altLang="en-US" dirty="0"/>
              <a:t>Mesa RPC</a:t>
            </a:r>
          </a:p>
        </p:txBody>
      </p:sp>
      <p:sp>
        <p:nvSpPr>
          <p:cNvPr id="21507" name="Rectangle 3">
            <a:extLst>
              <a:ext uri="{FF2B5EF4-FFF2-40B4-BE49-F238E27FC236}">
                <a16:creationId xmlns:a16="http://schemas.microsoft.com/office/drawing/2014/main" id="{1A965534-7A6E-4CD1-55D2-9B5612E740AF}"/>
              </a:ext>
            </a:extLst>
          </p:cNvPr>
          <p:cNvSpPr>
            <a:spLocks noGrp="1" noChangeArrowheads="1"/>
          </p:cNvSpPr>
          <p:nvPr>
            <p:ph type="body" idx="1"/>
          </p:nvPr>
        </p:nvSpPr>
        <p:spPr>
          <a:xfrm>
            <a:off x="798510" y="801819"/>
            <a:ext cx="7888289" cy="1915980"/>
          </a:xfrm>
        </p:spPr>
        <p:txBody>
          <a:bodyPr/>
          <a:lstStyle/>
          <a:p>
            <a:pPr eaLnBrk="1" hangingPunct="1"/>
            <a:r>
              <a:rPr lang="en-US" altLang="en-US" sz="2000" dirty="0"/>
              <a:t>Use Grapevine system</a:t>
            </a:r>
          </a:p>
          <a:p>
            <a:pPr lvl="1" eaLnBrk="1" hangingPunct="1"/>
            <a:r>
              <a:rPr lang="en-US" altLang="en-US" sz="2000" dirty="0"/>
              <a:t>An optimistically replicated name server</a:t>
            </a:r>
          </a:p>
          <a:p>
            <a:pPr eaLnBrk="1" hangingPunct="1"/>
            <a:r>
              <a:rPr lang="en-US" altLang="en-US" sz="2000" dirty="0"/>
              <a:t>Servers register locations with Grapevine</a:t>
            </a:r>
          </a:p>
          <a:p>
            <a:pPr eaLnBrk="1" hangingPunct="1"/>
            <a:r>
              <a:rPr lang="en-US" altLang="en-US" sz="2000" dirty="0"/>
              <a:t>Client look up services by name</a:t>
            </a:r>
          </a:p>
        </p:txBody>
      </p:sp>
      <p:sp>
        <p:nvSpPr>
          <p:cNvPr id="2" name="灯片编号占位符 1">
            <a:extLst>
              <a:ext uri="{FF2B5EF4-FFF2-40B4-BE49-F238E27FC236}">
                <a16:creationId xmlns:a16="http://schemas.microsoft.com/office/drawing/2014/main" id="{6E5E00E3-FB90-61A8-B381-B83C2BD128C8}"/>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11</a:t>
            </a:fld>
            <a:endParaRPr lang="zh-TW" altLang="en-US"/>
          </a:p>
        </p:txBody>
      </p:sp>
      <p:pic>
        <p:nvPicPr>
          <p:cNvPr id="4" name="图片 3">
            <a:extLst>
              <a:ext uri="{FF2B5EF4-FFF2-40B4-BE49-F238E27FC236}">
                <a16:creationId xmlns:a16="http://schemas.microsoft.com/office/drawing/2014/main" id="{CA4B4EE0-DCDE-4FC2-9C4C-7D181A7304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2820" y="2165976"/>
            <a:ext cx="3136379" cy="233511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EBDAAEE-26D4-C68F-08CF-15180FB42C4F}"/>
              </a:ext>
            </a:extLst>
          </p:cNvPr>
          <p:cNvSpPr>
            <a:spLocks noGrp="1" noChangeArrowheads="1"/>
          </p:cNvSpPr>
          <p:nvPr>
            <p:ph type="title"/>
          </p:nvPr>
        </p:nvSpPr>
        <p:spPr/>
        <p:txBody>
          <a:bodyPr/>
          <a:lstStyle/>
          <a:p>
            <a:pPr eaLnBrk="1" hangingPunct="1"/>
            <a:r>
              <a:rPr lang="en-US" altLang="en-US" dirty="0"/>
              <a:t>Transport Mechanisms for RPC</a:t>
            </a:r>
          </a:p>
        </p:txBody>
      </p:sp>
      <p:sp>
        <p:nvSpPr>
          <p:cNvPr id="23555" name="Rectangle 3">
            <a:extLst>
              <a:ext uri="{FF2B5EF4-FFF2-40B4-BE49-F238E27FC236}">
                <a16:creationId xmlns:a16="http://schemas.microsoft.com/office/drawing/2014/main" id="{2E23451C-FC0E-16A0-771D-A7045727C6B3}"/>
              </a:ext>
            </a:extLst>
          </p:cNvPr>
          <p:cNvSpPr>
            <a:spLocks noGrp="1" noChangeArrowheads="1"/>
          </p:cNvSpPr>
          <p:nvPr>
            <p:ph type="body" idx="1"/>
          </p:nvPr>
        </p:nvSpPr>
        <p:spPr>
          <a:xfrm>
            <a:off x="787400" y="844153"/>
            <a:ext cx="7899399" cy="1865180"/>
          </a:xfrm>
        </p:spPr>
        <p:txBody>
          <a:bodyPr/>
          <a:lstStyle/>
          <a:p>
            <a:pPr eaLnBrk="1" hangingPunct="1"/>
            <a:r>
              <a:rPr lang="en-US" altLang="en-US" sz="2000" dirty="0"/>
              <a:t>Really transparent to RPC facility</a:t>
            </a:r>
          </a:p>
          <a:p>
            <a:pPr lvl="1" eaLnBrk="1" hangingPunct="1"/>
            <a:r>
              <a:rPr lang="en-US" altLang="en-US" sz="2000" dirty="0"/>
              <a:t>Just getting bits from here to there</a:t>
            </a:r>
          </a:p>
          <a:p>
            <a:pPr eaLnBrk="1" hangingPunct="1"/>
            <a:r>
              <a:rPr lang="en-US" altLang="en-US" sz="2000" dirty="0"/>
              <a:t>But choice has strong implications</a:t>
            </a:r>
          </a:p>
          <a:p>
            <a:pPr lvl="1" eaLnBrk="1" hangingPunct="1"/>
            <a:r>
              <a:rPr lang="en-US" altLang="en-US" sz="2000" dirty="0"/>
              <a:t>Performance</a:t>
            </a:r>
          </a:p>
          <a:p>
            <a:pPr lvl="1" eaLnBrk="1" hangingPunct="1"/>
            <a:r>
              <a:rPr lang="en-US" altLang="en-US" sz="2000" dirty="0"/>
              <a:t>Security</a:t>
            </a:r>
          </a:p>
        </p:txBody>
      </p:sp>
      <p:sp>
        <p:nvSpPr>
          <p:cNvPr id="2" name="灯片编号占位符 1">
            <a:extLst>
              <a:ext uri="{FF2B5EF4-FFF2-40B4-BE49-F238E27FC236}">
                <a16:creationId xmlns:a16="http://schemas.microsoft.com/office/drawing/2014/main" id="{4807A80A-CE19-98CD-0212-909CDED512B0}"/>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12</a:t>
            </a:fld>
            <a:endParaRPr lang="zh-TW" altLang="en-US"/>
          </a:p>
        </p:txBody>
      </p:sp>
      <p:pic>
        <p:nvPicPr>
          <p:cNvPr id="4" name="图片 3">
            <a:extLst>
              <a:ext uri="{FF2B5EF4-FFF2-40B4-BE49-F238E27FC236}">
                <a16:creationId xmlns:a16="http://schemas.microsoft.com/office/drawing/2014/main" id="{7BC4B096-2AF0-489D-A298-4BA78B28DC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3018" y="2419350"/>
            <a:ext cx="4571999" cy="201327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96B9992C-CC7C-825F-2FAF-03CDF203439F}"/>
              </a:ext>
            </a:extLst>
          </p:cNvPr>
          <p:cNvSpPr>
            <a:spLocks noGrp="1" noChangeArrowheads="1"/>
          </p:cNvSpPr>
          <p:nvPr>
            <p:ph type="title"/>
          </p:nvPr>
        </p:nvSpPr>
        <p:spPr>
          <a:xfrm>
            <a:off x="872067" y="108349"/>
            <a:ext cx="7803623" cy="519113"/>
          </a:xfrm>
        </p:spPr>
        <p:txBody>
          <a:bodyPr/>
          <a:lstStyle/>
          <a:p>
            <a:pPr eaLnBrk="1" hangingPunct="1"/>
            <a:r>
              <a:rPr lang="en-US" altLang="en-US" dirty="0"/>
              <a:t>RPC Transport Characteristics</a:t>
            </a:r>
          </a:p>
        </p:txBody>
      </p:sp>
      <p:sp>
        <p:nvSpPr>
          <p:cNvPr id="25603" name="Rectangle 3">
            <a:extLst>
              <a:ext uri="{FF2B5EF4-FFF2-40B4-BE49-F238E27FC236}">
                <a16:creationId xmlns:a16="http://schemas.microsoft.com/office/drawing/2014/main" id="{06E6E7F3-8E02-3E9D-0963-B808E8CF95E9}"/>
              </a:ext>
            </a:extLst>
          </p:cNvPr>
          <p:cNvSpPr>
            <a:spLocks noGrp="1" noChangeArrowheads="1"/>
          </p:cNvSpPr>
          <p:nvPr>
            <p:ph type="body" idx="1"/>
          </p:nvPr>
        </p:nvSpPr>
        <p:spPr>
          <a:xfrm>
            <a:off x="872067" y="818753"/>
            <a:ext cx="7899399" cy="2796514"/>
          </a:xfrm>
        </p:spPr>
        <p:txBody>
          <a:bodyPr/>
          <a:lstStyle/>
          <a:p>
            <a:pPr eaLnBrk="1" hangingPunct="1"/>
            <a:r>
              <a:rPr lang="en-US" altLang="en-US" sz="2000" dirty="0"/>
              <a:t>Generally small amounts of information transported</a:t>
            </a:r>
          </a:p>
          <a:p>
            <a:pPr lvl="1" eaLnBrk="1" hangingPunct="1"/>
            <a:r>
              <a:rPr lang="en-US" altLang="en-US" sz="2000" dirty="0"/>
              <a:t>But not always</a:t>
            </a:r>
          </a:p>
          <a:p>
            <a:pPr eaLnBrk="1" hangingPunct="1"/>
            <a:r>
              <a:rPr lang="en-US" altLang="en-US" sz="2000" dirty="0"/>
              <a:t>Communications tend to be self-contained</a:t>
            </a:r>
          </a:p>
          <a:p>
            <a:pPr eaLnBrk="1" hangingPunct="1"/>
            <a:r>
              <a:rPr lang="en-US" altLang="en-US" sz="2000" dirty="0"/>
              <a:t>Sender tends to block waiting reply</a:t>
            </a:r>
          </a:p>
          <a:p>
            <a:pPr lvl="1" eaLnBrk="1" hangingPunct="1"/>
            <a:r>
              <a:rPr lang="en-US" altLang="en-US" sz="2000" dirty="0"/>
              <a:t>But another process may run at sending end</a:t>
            </a:r>
          </a:p>
          <a:p>
            <a:pPr eaLnBrk="1" hangingPunct="1"/>
            <a:r>
              <a:rPr lang="en-US" altLang="en-US" sz="2000" dirty="0"/>
              <a:t>You may care about security</a:t>
            </a:r>
          </a:p>
        </p:txBody>
      </p:sp>
      <p:sp>
        <p:nvSpPr>
          <p:cNvPr id="2" name="灯片编号占位符 1">
            <a:extLst>
              <a:ext uri="{FF2B5EF4-FFF2-40B4-BE49-F238E27FC236}">
                <a16:creationId xmlns:a16="http://schemas.microsoft.com/office/drawing/2014/main" id="{09A28E1D-CA7E-8BE0-96E3-874299E24A31}"/>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13</a:t>
            </a:fld>
            <a:endParaRPr lang="zh-TW"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DF2892B4-586D-E181-4869-A3A43EA25508}"/>
              </a:ext>
            </a:extLst>
          </p:cNvPr>
          <p:cNvSpPr>
            <a:spLocks noGrp="1" noChangeArrowheads="1"/>
          </p:cNvSpPr>
          <p:nvPr>
            <p:ph type="title"/>
          </p:nvPr>
        </p:nvSpPr>
        <p:spPr>
          <a:xfrm>
            <a:off x="880533" y="108349"/>
            <a:ext cx="7795157" cy="519113"/>
          </a:xfrm>
        </p:spPr>
        <p:txBody>
          <a:bodyPr/>
          <a:lstStyle/>
          <a:p>
            <a:pPr eaLnBrk="1" hangingPunct="1"/>
            <a:r>
              <a:rPr lang="en-US" altLang="en-US" dirty="0"/>
              <a:t>Security for RPC</a:t>
            </a:r>
          </a:p>
        </p:txBody>
      </p:sp>
      <p:sp>
        <p:nvSpPr>
          <p:cNvPr id="27651" name="Rectangle 3">
            <a:extLst>
              <a:ext uri="{FF2B5EF4-FFF2-40B4-BE49-F238E27FC236}">
                <a16:creationId xmlns:a16="http://schemas.microsoft.com/office/drawing/2014/main" id="{6F1AEA26-21C5-CDA4-7B9C-474AA8DE569E}"/>
              </a:ext>
            </a:extLst>
          </p:cNvPr>
          <p:cNvSpPr>
            <a:spLocks noGrp="1" noChangeArrowheads="1"/>
          </p:cNvSpPr>
          <p:nvPr>
            <p:ph type="body" idx="1"/>
          </p:nvPr>
        </p:nvSpPr>
        <p:spPr>
          <a:xfrm>
            <a:off x="880532" y="844153"/>
            <a:ext cx="7620001" cy="2280047"/>
          </a:xfrm>
        </p:spPr>
        <p:txBody>
          <a:bodyPr/>
          <a:lstStyle/>
          <a:p>
            <a:pPr eaLnBrk="1" hangingPunct="1"/>
            <a:r>
              <a:rPr lang="en-US" altLang="en-US" sz="2000" dirty="0"/>
              <a:t>RPC data transport is subject to the following security problems</a:t>
            </a:r>
          </a:p>
          <a:p>
            <a:pPr lvl="1" eaLnBrk="1" hangingPunct="1"/>
            <a:r>
              <a:rPr lang="en-US" altLang="en-US" sz="2000" dirty="0"/>
              <a:t>Eavesdropping, corruption, masquerading, replay, etc.</a:t>
            </a:r>
          </a:p>
          <a:p>
            <a:pPr eaLnBrk="1" hangingPunct="1"/>
            <a:r>
              <a:rPr lang="en-US" altLang="en-US" sz="2000" dirty="0"/>
              <a:t>For complete safety, encryption and authentication must be applied</a:t>
            </a:r>
          </a:p>
        </p:txBody>
      </p:sp>
      <p:sp>
        <p:nvSpPr>
          <p:cNvPr id="2" name="灯片编号占位符 1">
            <a:extLst>
              <a:ext uri="{FF2B5EF4-FFF2-40B4-BE49-F238E27FC236}">
                <a16:creationId xmlns:a16="http://schemas.microsoft.com/office/drawing/2014/main" id="{203F9053-A880-9AAD-1CDC-D0AE7AEBA4C4}"/>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14</a:t>
            </a:fld>
            <a:endParaRPr lang="zh-TW"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3EA5FEED-6B00-56E1-83B6-ED7BED4753EA}"/>
              </a:ext>
            </a:extLst>
          </p:cNvPr>
          <p:cNvSpPr>
            <a:spLocks noGrp="1" noChangeArrowheads="1"/>
          </p:cNvSpPr>
          <p:nvPr>
            <p:ph type="title"/>
          </p:nvPr>
        </p:nvSpPr>
        <p:spPr>
          <a:xfrm>
            <a:off x="889000" y="108349"/>
            <a:ext cx="7786690" cy="519113"/>
          </a:xfrm>
        </p:spPr>
        <p:txBody>
          <a:bodyPr/>
          <a:lstStyle/>
          <a:p>
            <a:pPr eaLnBrk="1" hangingPunct="1"/>
            <a:r>
              <a:rPr lang="en-US" altLang="en-US" dirty="0"/>
              <a:t>Encryption</a:t>
            </a:r>
          </a:p>
        </p:txBody>
      </p:sp>
      <p:sp>
        <p:nvSpPr>
          <p:cNvPr id="29699" name="Rectangle 3">
            <a:extLst>
              <a:ext uri="{FF2B5EF4-FFF2-40B4-BE49-F238E27FC236}">
                <a16:creationId xmlns:a16="http://schemas.microsoft.com/office/drawing/2014/main" id="{376035CD-5554-08F8-B24C-57B3FE9915FD}"/>
              </a:ext>
            </a:extLst>
          </p:cNvPr>
          <p:cNvSpPr>
            <a:spLocks noGrp="1" noChangeArrowheads="1"/>
          </p:cNvSpPr>
          <p:nvPr>
            <p:ph type="body" idx="1"/>
          </p:nvPr>
        </p:nvSpPr>
        <p:spPr>
          <a:xfrm>
            <a:off x="889000" y="844153"/>
            <a:ext cx="7620000" cy="3671888"/>
          </a:xfrm>
        </p:spPr>
        <p:txBody>
          <a:bodyPr/>
          <a:lstStyle/>
          <a:p>
            <a:pPr eaLnBrk="1" hangingPunct="1"/>
            <a:r>
              <a:rPr lang="en-US" altLang="en-US" sz="2000" dirty="0"/>
              <a:t>Use an algorithm to conceal the contents of a message from outsiders</a:t>
            </a:r>
          </a:p>
          <a:p>
            <a:pPr eaLnBrk="1" hangingPunct="1"/>
            <a:r>
              <a:rPr lang="en-US" altLang="en-US" sz="2000" dirty="0"/>
              <a:t>Typically using a shared secret</a:t>
            </a:r>
          </a:p>
          <a:p>
            <a:pPr lvl="1" eaLnBrk="1" hangingPunct="1"/>
            <a:r>
              <a:rPr lang="en-US" altLang="en-US" sz="1800" dirty="0"/>
              <a:t>The key</a:t>
            </a:r>
          </a:p>
          <a:p>
            <a:pPr eaLnBrk="1" hangingPunct="1"/>
            <a:r>
              <a:rPr lang="en-US" altLang="en-US" sz="2000" dirty="0"/>
              <a:t>Good encryption makes data look random</a:t>
            </a:r>
          </a:p>
        </p:txBody>
      </p:sp>
      <p:sp>
        <p:nvSpPr>
          <p:cNvPr id="2" name="灯片编号占位符 1">
            <a:extLst>
              <a:ext uri="{FF2B5EF4-FFF2-40B4-BE49-F238E27FC236}">
                <a16:creationId xmlns:a16="http://schemas.microsoft.com/office/drawing/2014/main" id="{E37EA8AB-FCB4-F628-2307-B6B27583FDAE}"/>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15</a:t>
            </a:fld>
            <a:endParaRPr lang="zh-TW" altLang="en-US"/>
          </a:p>
        </p:txBody>
      </p:sp>
      <p:pic>
        <p:nvPicPr>
          <p:cNvPr id="4" name="图片 3">
            <a:extLst>
              <a:ext uri="{FF2B5EF4-FFF2-40B4-BE49-F238E27FC236}">
                <a16:creationId xmlns:a16="http://schemas.microsoft.com/office/drawing/2014/main" id="{72F270A0-EEA1-4B6B-A749-019B896E6C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0418" y="2468621"/>
            <a:ext cx="3405272" cy="204742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5C015AEE-AA53-0960-87A3-67E90344BF64}"/>
              </a:ext>
            </a:extLst>
          </p:cNvPr>
          <p:cNvSpPr>
            <a:spLocks noGrp="1" noChangeArrowheads="1"/>
          </p:cNvSpPr>
          <p:nvPr>
            <p:ph type="title"/>
          </p:nvPr>
        </p:nvSpPr>
        <p:spPr>
          <a:xfrm>
            <a:off x="905932" y="108349"/>
            <a:ext cx="7769757" cy="519113"/>
          </a:xfrm>
        </p:spPr>
        <p:txBody>
          <a:bodyPr/>
          <a:lstStyle/>
          <a:p>
            <a:pPr eaLnBrk="1" hangingPunct="1"/>
            <a:r>
              <a:rPr lang="en-US" altLang="en-US" dirty="0"/>
              <a:t>Authentication</a:t>
            </a:r>
          </a:p>
        </p:txBody>
      </p:sp>
      <p:sp>
        <p:nvSpPr>
          <p:cNvPr id="31747" name="Rectangle 3">
            <a:extLst>
              <a:ext uri="{FF2B5EF4-FFF2-40B4-BE49-F238E27FC236}">
                <a16:creationId xmlns:a16="http://schemas.microsoft.com/office/drawing/2014/main" id="{C0836019-F0FA-4596-383F-B893EFF57F2C}"/>
              </a:ext>
            </a:extLst>
          </p:cNvPr>
          <p:cNvSpPr>
            <a:spLocks noGrp="1" noChangeArrowheads="1"/>
          </p:cNvSpPr>
          <p:nvPr>
            <p:ph type="body" idx="1"/>
          </p:nvPr>
        </p:nvSpPr>
        <p:spPr>
          <a:xfrm>
            <a:off x="905932" y="844153"/>
            <a:ext cx="7442201" cy="2093780"/>
          </a:xfrm>
        </p:spPr>
        <p:txBody>
          <a:bodyPr/>
          <a:lstStyle/>
          <a:p>
            <a:pPr eaLnBrk="1" hangingPunct="1">
              <a:lnSpc>
                <a:spcPct val="90000"/>
              </a:lnSpc>
            </a:pPr>
            <a:r>
              <a:rPr lang="en-US" altLang="en-US" sz="2000" dirty="0"/>
              <a:t>Assure that messages come from who they claim to be</a:t>
            </a:r>
          </a:p>
          <a:p>
            <a:pPr eaLnBrk="1" hangingPunct="1">
              <a:lnSpc>
                <a:spcPct val="90000"/>
              </a:lnSpc>
            </a:pPr>
            <a:r>
              <a:rPr lang="en-US" altLang="en-US" sz="2000" dirty="0"/>
              <a:t>Typically by </a:t>
            </a:r>
            <a:r>
              <a:rPr lang="en-US" altLang="en-US" sz="2000" i="1" dirty="0"/>
              <a:t>signing</a:t>
            </a:r>
            <a:r>
              <a:rPr lang="en-US" altLang="en-US" sz="2000" dirty="0"/>
              <a:t> a message</a:t>
            </a:r>
          </a:p>
          <a:p>
            <a:pPr eaLnBrk="1" hangingPunct="1">
              <a:lnSpc>
                <a:spcPct val="90000"/>
              </a:lnSpc>
            </a:pPr>
            <a:r>
              <a:rPr lang="en-US" altLang="en-US" sz="2000" dirty="0"/>
              <a:t>Signature must be creatable only by the sender</a:t>
            </a:r>
          </a:p>
          <a:p>
            <a:pPr lvl="1" eaLnBrk="1" hangingPunct="1">
              <a:lnSpc>
                <a:spcPct val="90000"/>
              </a:lnSpc>
            </a:pPr>
            <a:r>
              <a:rPr lang="en-US" altLang="en-US" sz="2000" dirty="0"/>
              <a:t>Must be checkable by receiver</a:t>
            </a:r>
          </a:p>
          <a:p>
            <a:pPr eaLnBrk="1" hangingPunct="1">
              <a:lnSpc>
                <a:spcPct val="90000"/>
              </a:lnSpc>
            </a:pPr>
            <a:r>
              <a:rPr lang="en-US" altLang="en-US" sz="2000" dirty="0"/>
              <a:t>Keys are typically used, again</a:t>
            </a:r>
          </a:p>
        </p:txBody>
      </p:sp>
      <p:sp>
        <p:nvSpPr>
          <p:cNvPr id="2" name="灯片编号占位符 1">
            <a:extLst>
              <a:ext uri="{FF2B5EF4-FFF2-40B4-BE49-F238E27FC236}">
                <a16:creationId xmlns:a16="http://schemas.microsoft.com/office/drawing/2014/main" id="{20E9B253-61FD-2C3D-34D2-5F7369860514}"/>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16</a:t>
            </a:fld>
            <a:endParaRPr lang="zh-TW" altLang="en-US"/>
          </a:p>
        </p:txBody>
      </p:sp>
      <p:pic>
        <p:nvPicPr>
          <p:cNvPr id="4" name="图片 3">
            <a:extLst>
              <a:ext uri="{FF2B5EF4-FFF2-40B4-BE49-F238E27FC236}">
                <a16:creationId xmlns:a16="http://schemas.microsoft.com/office/drawing/2014/main" id="{1B6173A3-DB08-470B-91DC-D6FFFABF4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9113" y="2855383"/>
            <a:ext cx="2857500" cy="16002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7E11004D-C736-882D-1787-0E14B5C6CBED}"/>
              </a:ext>
            </a:extLst>
          </p:cNvPr>
          <p:cNvSpPr>
            <a:spLocks noGrp="1" noChangeArrowheads="1"/>
          </p:cNvSpPr>
          <p:nvPr>
            <p:ph type="title"/>
          </p:nvPr>
        </p:nvSpPr>
        <p:spPr>
          <a:xfrm>
            <a:off x="880533" y="89958"/>
            <a:ext cx="7795157" cy="519113"/>
          </a:xfrm>
        </p:spPr>
        <p:txBody>
          <a:bodyPr/>
          <a:lstStyle/>
          <a:p>
            <a:pPr eaLnBrk="1" hangingPunct="1"/>
            <a:r>
              <a:rPr lang="en-US" altLang="en-US" sz="3200" dirty="0"/>
              <a:t>Encryption and Authentication for RPC</a:t>
            </a:r>
          </a:p>
        </p:txBody>
      </p:sp>
      <p:sp>
        <p:nvSpPr>
          <p:cNvPr id="33795" name="Rectangle 3">
            <a:extLst>
              <a:ext uri="{FF2B5EF4-FFF2-40B4-BE49-F238E27FC236}">
                <a16:creationId xmlns:a16="http://schemas.microsoft.com/office/drawing/2014/main" id="{7001EC1C-6238-FEE6-0E3B-B73CE5974A1D}"/>
              </a:ext>
            </a:extLst>
          </p:cNvPr>
          <p:cNvSpPr>
            <a:spLocks noGrp="1" noChangeArrowheads="1"/>
          </p:cNvSpPr>
          <p:nvPr>
            <p:ph type="body" idx="1"/>
          </p:nvPr>
        </p:nvSpPr>
        <p:spPr>
          <a:xfrm>
            <a:off x="880534" y="793353"/>
            <a:ext cx="7162800" cy="2305447"/>
          </a:xfrm>
        </p:spPr>
        <p:txBody>
          <a:bodyPr/>
          <a:lstStyle/>
          <a:p>
            <a:pPr eaLnBrk="1" hangingPunct="1"/>
            <a:r>
              <a:rPr lang="en-US" altLang="en-US" sz="2000" dirty="0"/>
              <a:t>How many keys?</a:t>
            </a:r>
          </a:p>
          <a:p>
            <a:pPr lvl="1" eaLnBrk="1" hangingPunct="1"/>
            <a:r>
              <a:rPr lang="en-US" altLang="en-US" sz="2000" dirty="0"/>
              <a:t>One for all RPC communications?</a:t>
            </a:r>
          </a:p>
          <a:p>
            <a:pPr lvl="1" eaLnBrk="1" hangingPunct="1"/>
            <a:r>
              <a:rPr lang="en-US" altLang="en-US" sz="2000" dirty="0"/>
              <a:t>One per machine?</a:t>
            </a:r>
          </a:p>
          <a:p>
            <a:pPr lvl="1" eaLnBrk="1" hangingPunct="1"/>
            <a:r>
              <a:rPr lang="en-US" altLang="en-US" sz="2000" dirty="0"/>
              <a:t>One per RPC server?</a:t>
            </a:r>
          </a:p>
          <a:p>
            <a:pPr lvl="1" eaLnBrk="1" hangingPunct="1"/>
            <a:r>
              <a:rPr lang="en-US" altLang="en-US" sz="2000" dirty="0"/>
              <a:t>One per client/server pair?</a:t>
            </a:r>
          </a:p>
          <a:p>
            <a:pPr eaLnBrk="1" hangingPunct="1"/>
            <a:r>
              <a:rPr lang="en-US" altLang="en-US" sz="2000" dirty="0"/>
              <a:t>How to distribute them?</a:t>
            </a:r>
          </a:p>
        </p:txBody>
      </p:sp>
      <p:sp>
        <p:nvSpPr>
          <p:cNvPr id="2" name="灯片编号占位符 1">
            <a:extLst>
              <a:ext uri="{FF2B5EF4-FFF2-40B4-BE49-F238E27FC236}">
                <a16:creationId xmlns:a16="http://schemas.microsoft.com/office/drawing/2014/main" id="{7C60A53E-EAC5-7158-BFCE-09A5ADC74626}"/>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17</a:t>
            </a:fld>
            <a:endParaRPr lang="zh-TW" altLang="en-US"/>
          </a:p>
        </p:txBody>
      </p:sp>
      <p:pic>
        <p:nvPicPr>
          <p:cNvPr id="4" name="图片 3">
            <a:extLst>
              <a:ext uri="{FF2B5EF4-FFF2-40B4-BE49-F238E27FC236}">
                <a16:creationId xmlns:a16="http://schemas.microsoft.com/office/drawing/2014/main" id="{A53E028B-71CA-4C97-98E9-267B29BD4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1937" y="2153090"/>
            <a:ext cx="3333753" cy="212363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7EAB65C6-30F7-10DB-2E97-AADC9F189BD1}"/>
              </a:ext>
            </a:extLst>
          </p:cNvPr>
          <p:cNvSpPr>
            <a:spLocks noGrp="1" noChangeArrowheads="1"/>
          </p:cNvSpPr>
          <p:nvPr>
            <p:ph type="title"/>
          </p:nvPr>
        </p:nvSpPr>
        <p:spPr/>
        <p:txBody>
          <a:bodyPr/>
          <a:lstStyle/>
          <a:p>
            <a:pPr eaLnBrk="1" hangingPunct="1"/>
            <a:r>
              <a:rPr lang="en-US" altLang="en-US" dirty="0"/>
              <a:t>UNIX RPC Security</a:t>
            </a:r>
          </a:p>
        </p:txBody>
      </p:sp>
      <p:sp>
        <p:nvSpPr>
          <p:cNvPr id="35843" name="Rectangle 3">
            <a:extLst>
              <a:ext uri="{FF2B5EF4-FFF2-40B4-BE49-F238E27FC236}">
                <a16:creationId xmlns:a16="http://schemas.microsoft.com/office/drawing/2014/main" id="{38EDEA66-00F3-5CF1-BEB3-A925B5BBC18C}"/>
              </a:ext>
            </a:extLst>
          </p:cNvPr>
          <p:cNvSpPr>
            <a:spLocks noGrp="1" noChangeArrowheads="1"/>
          </p:cNvSpPr>
          <p:nvPr>
            <p:ph type="body" idx="1"/>
          </p:nvPr>
        </p:nvSpPr>
        <p:spPr>
          <a:xfrm>
            <a:off x="787400" y="844153"/>
            <a:ext cx="7899399" cy="1983714"/>
          </a:xfrm>
        </p:spPr>
        <p:txBody>
          <a:bodyPr/>
          <a:lstStyle/>
          <a:p>
            <a:pPr eaLnBrk="1" hangingPunct="1"/>
            <a:r>
              <a:rPr lang="en-US" altLang="en-US" sz="2000" dirty="0"/>
              <a:t>No encryption built in</a:t>
            </a:r>
          </a:p>
          <a:p>
            <a:pPr eaLnBrk="1" hangingPunct="1"/>
            <a:r>
              <a:rPr lang="en-US" altLang="en-US" sz="2000" dirty="0"/>
              <a:t>Several levels of authentication provided</a:t>
            </a:r>
          </a:p>
          <a:p>
            <a:pPr lvl="1" eaLnBrk="1" hangingPunct="1"/>
            <a:r>
              <a:rPr lang="en-US" altLang="en-US" sz="2000" dirty="0"/>
              <a:t>None</a:t>
            </a:r>
          </a:p>
          <a:p>
            <a:pPr lvl="1" eaLnBrk="1" hangingPunct="1"/>
            <a:r>
              <a:rPr lang="en-US" altLang="en-US" sz="2000" dirty="0"/>
              <a:t>UID/GID attached (but not verified)</a:t>
            </a:r>
          </a:p>
          <a:p>
            <a:pPr lvl="1" eaLnBrk="1" hangingPunct="1"/>
            <a:r>
              <a:rPr lang="en-US" altLang="en-US" sz="2000" dirty="0"/>
              <a:t>DES-based authentication (not very strong)</a:t>
            </a:r>
          </a:p>
        </p:txBody>
      </p:sp>
      <p:sp>
        <p:nvSpPr>
          <p:cNvPr id="2" name="灯片编号占位符 1">
            <a:extLst>
              <a:ext uri="{FF2B5EF4-FFF2-40B4-BE49-F238E27FC236}">
                <a16:creationId xmlns:a16="http://schemas.microsoft.com/office/drawing/2014/main" id="{7F2FF81E-A227-28B5-D1CF-8668EB619867}"/>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18</a:t>
            </a:fld>
            <a:endParaRPr lang="zh-TW"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640C33DE-012D-7B4E-65DB-580E3BA1B14B}"/>
              </a:ext>
            </a:extLst>
          </p:cNvPr>
          <p:cNvSpPr>
            <a:spLocks noGrp="1" noChangeArrowheads="1"/>
          </p:cNvSpPr>
          <p:nvPr>
            <p:ph type="title"/>
          </p:nvPr>
        </p:nvSpPr>
        <p:spPr>
          <a:xfrm>
            <a:off x="872067" y="108349"/>
            <a:ext cx="7803623" cy="519113"/>
          </a:xfrm>
        </p:spPr>
        <p:txBody>
          <a:bodyPr/>
          <a:lstStyle/>
          <a:p>
            <a:pPr eaLnBrk="1" hangingPunct="1"/>
            <a:r>
              <a:rPr lang="en-US" altLang="en-US" dirty="0"/>
              <a:t>Heterogeneity and RPC</a:t>
            </a:r>
          </a:p>
        </p:txBody>
      </p:sp>
      <p:sp>
        <p:nvSpPr>
          <p:cNvPr id="37891" name="Rectangle 3">
            <a:extLst>
              <a:ext uri="{FF2B5EF4-FFF2-40B4-BE49-F238E27FC236}">
                <a16:creationId xmlns:a16="http://schemas.microsoft.com/office/drawing/2014/main" id="{8CC2E81B-7385-E8E6-56F8-82B836B1AEEF}"/>
              </a:ext>
            </a:extLst>
          </p:cNvPr>
          <p:cNvSpPr>
            <a:spLocks noGrp="1" noChangeArrowheads="1"/>
          </p:cNvSpPr>
          <p:nvPr>
            <p:ph type="body" idx="1"/>
          </p:nvPr>
        </p:nvSpPr>
        <p:spPr>
          <a:xfrm>
            <a:off x="872067" y="844153"/>
            <a:ext cx="7814732" cy="1882114"/>
          </a:xfrm>
        </p:spPr>
        <p:txBody>
          <a:bodyPr/>
          <a:lstStyle/>
          <a:p>
            <a:pPr eaLnBrk="1" hangingPunct="1"/>
            <a:r>
              <a:rPr lang="en-US" altLang="en-US" sz="2000" dirty="0"/>
              <a:t>RPC is meant to be largely transparent</a:t>
            </a:r>
          </a:p>
          <a:p>
            <a:pPr lvl="1" eaLnBrk="1" hangingPunct="1"/>
            <a:r>
              <a:rPr lang="en-US" altLang="en-US" sz="2000" dirty="0"/>
              <a:t>Do not worry about location of server</a:t>
            </a:r>
          </a:p>
          <a:p>
            <a:pPr lvl="1" eaLnBrk="1" hangingPunct="1"/>
            <a:r>
              <a:rPr lang="en-US" altLang="en-US" sz="2000" dirty="0"/>
              <a:t>Do not worry about other server characteristics</a:t>
            </a:r>
          </a:p>
          <a:p>
            <a:pPr eaLnBrk="1" hangingPunct="1"/>
            <a:r>
              <a:rPr lang="en-US" altLang="en-US" sz="2000" dirty="0"/>
              <a:t>What if the server is a different type of machine?</a:t>
            </a:r>
          </a:p>
        </p:txBody>
      </p:sp>
      <p:sp>
        <p:nvSpPr>
          <p:cNvPr id="2" name="灯片编号占位符 1">
            <a:extLst>
              <a:ext uri="{FF2B5EF4-FFF2-40B4-BE49-F238E27FC236}">
                <a16:creationId xmlns:a16="http://schemas.microsoft.com/office/drawing/2014/main" id="{F521D36A-5C58-0C31-940C-6F967FF4ADBE}"/>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19</a:t>
            </a:fld>
            <a:endParaRPr lang="zh-TW"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16FCCA0-7456-B153-CE44-D7E1DD68E723}"/>
              </a:ext>
            </a:extLst>
          </p:cNvPr>
          <p:cNvSpPr>
            <a:spLocks noGrp="1" noChangeArrowheads="1"/>
          </p:cNvSpPr>
          <p:nvPr>
            <p:ph type="title"/>
          </p:nvPr>
        </p:nvSpPr>
        <p:spPr/>
        <p:txBody>
          <a:bodyPr/>
          <a:lstStyle/>
          <a:p>
            <a:pPr eaLnBrk="1" hangingPunct="1"/>
            <a:r>
              <a:rPr lang="en-US" altLang="en-US"/>
              <a:t>Outline</a:t>
            </a:r>
          </a:p>
        </p:txBody>
      </p:sp>
      <p:sp>
        <p:nvSpPr>
          <p:cNvPr id="7171" name="Rectangle 3">
            <a:extLst>
              <a:ext uri="{FF2B5EF4-FFF2-40B4-BE49-F238E27FC236}">
                <a16:creationId xmlns:a16="http://schemas.microsoft.com/office/drawing/2014/main" id="{FB39D243-F826-6464-8487-C5336B8351E3}"/>
              </a:ext>
            </a:extLst>
          </p:cNvPr>
          <p:cNvSpPr>
            <a:spLocks noGrp="1" noChangeArrowheads="1"/>
          </p:cNvSpPr>
          <p:nvPr>
            <p:ph type="body" idx="1"/>
          </p:nvPr>
        </p:nvSpPr>
        <p:spPr>
          <a:xfrm>
            <a:off x="787400" y="844153"/>
            <a:ext cx="7899399" cy="1297914"/>
          </a:xfrm>
        </p:spPr>
        <p:txBody>
          <a:bodyPr/>
          <a:lstStyle/>
          <a:p>
            <a:pPr eaLnBrk="1" hangingPunct="1"/>
            <a:r>
              <a:rPr lang="en-US" altLang="en-US" sz="2000" dirty="0"/>
              <a:t>Distributed implications for RPC</a:t>
            </a:r>
          </a:p>
          <a:p>
            <a:pPr eaLnBrk="1" hangingPunct="1"/>
            <a:r>
              <a:rPr lang="en-US" altLang="en-US" sz="2000" dirty="0"/>
              <a:t>Distributed shared memory</a:t>
            </a:r>
          </a:p>
          <a:p>
            <a:pPr eaLnBrk="1" hangingPunct="1"/>
            <a:r>
              <a:rPr lang="en-US" altLang="en-US" sz="2000" dirty="0"/>
              <a:t>Causally ordered multicast systems</a:t>
            </a:r>
          </a:p>
          <a:p>
            <a:pPr eaLnBrk="1" hangingPunct="1"/>
            <a:endParaRPr lang="en-US" altLang="en-US" sz="2000" dirty="0"/>
          </a:p>
        </p:txBody>
      </p:sp>
      <p:sp>
        <p:nvSpPr>
          <p:cNvPr id="2" name="灯片编号占位符 1">
            <a:extLst>
              <a:ext uri="{FF2B5EF4-FFF2-40B4-BE49-F238E27FC236}">
                <a16:creationId xmlns:a16="http://schemas.microsoft.com/office/drawing/2014/main" id="{01F5B3C3-B3AE-DC2A-2209-FED1E886F306}"/>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a:t>
            </a:fld>
            <a:endParaRPr lang="zh-TW"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742DFFC-7797-C900-63FB-5CAB8C174E56}"/>
              </a:ext>
            </a:extLst>
          </p:cNvPr>
          <p:cNvSpPr>
            <a:spLocks noGrp="1" noChangeArrowheads="1"/>
          </p:cNvSpPr>
          <p:nvPr>
            <p:ph type="title"/>
          </p:nvPr>
        </p:nvSpPr>
        <p:spPr>
          <a:xfrm>
            <a:off x="880533" y="108349"/>
            <a:ext cx="7795157" cy="519113"/>
          </a:xfrm>
        </p:spPr>
        <p:txBody>
          <a:bodyPr/>
          <a:lstStyle/>
          <a:p>
            <a:pPr eaLnBrk="1" hangingPunct="1"/>
            <a:r>
              <a:rPr lang="en-US" altLang="en-US" dirty="0"/>
              <a:t>UNIX RPC and XDR</a:t>
            </a:r>
          </a:p>
        </p:txBody>
      </p:sp>
      <p:sp>
        <p:nvSpPr>
          <p:cNvPr id="39939" name="Rectangle 3">
            <a:extLst>
              <a:ext uri="{FF2B5EF4-FFF2-40B4-BE49-F238E27FC236}">
                <a16:creationId xmlns:a16="http://schemas.microsoft.com/office/drawing/2014/main" id="{F2371751-F26E-0253-17C1-A7A3AB64D2B9}"/>
              </a:ext>
            </a:extLst>
          </p:cNvPr>
          <p:cNvSpPr>
            <a:spLocks noGrp="1" noChangeArrowheads="1"/>
          </p:cNvSpPr>
          <p:nvPr>
            <p:ph type="body" idx="1"/>
          </p:nvPr>
        </p:nvSpPr>
        <p:spPr>
          <a:xfrm>
            <a:off x="880532" y="844153"/>
            <a:ext cx="7806267" cy="3671888"/>
          </a:xfrm>
        </p:spPr>
        <p:txBody>
          <a:bodyPr/>
          <a:lstStyle/>
          <a:p>
            <a:pPr eaLnBrk="1" hangingPunct="1"/>
            <a:r>
              <a:rPr lang="en-US" altLang="en-US" sz="2000" dirty="0"/>
              <a:t>XDR:  External Data Representation</a:t>
            </a:r>
          </a:p>
          <a:p>
            <a:pPr lvl="1" eaLnBrk="1" hangingPunct="1"/>
            <a:r>
              <a:rPr lang="en-US" altLang="en-US" sz="2000" dirty="0"/>
              <a:t>A library that deals with heterogeneity</a:t>
            </a:r>
          </a:p>
          <a:p>
            <a:pPr lvl="1" eaLnBrk="1" hangingPunct="1"/>
            <a:r>
              <a:rPr lang="en-US" altLang="en-US" sz="2000" dirty="0"/>
              <a:t>Based on an ARPA standard</a:t>
            </a:r>
          </a:p>
          <a:p>
            <a:pPr lvl="2" eaLnBrk="1" hangingPunct="1"/>
            <a:r>
              <a:rPr lang="en-US" altLang="en-US" dirty="0">
                <a:latin typeface="Times New Roman" panose="02020603050405020304" pitchFamily="18" charset="0"/>
                <a:cs typeface="Times New Roman" panose="02020603050405020304" pitchFamily="18" charset="0"/>
              </a:rPr>
              <a:t>Similar to an ISO standard</a:t>
            </a:r>
          </a:p>
          <a:p>
            <a:pPr eaLnBrk="1" hangingPunct="1"/>
            <a:r>
              <a:rPr lang="en-US" altLang="en-US" sz="2000" dirty="0"/>
              <a:t>Basic idea -  data travels between client and server in a canonical format</a:t>
            </a:r>
          </a:p>
          <a:p>
            <a:pPr lvl="1" eaLnBrk="1" hangingPunct="1"/>
            <a:r>
              <a:rPr lang="en-US" altLang="en-US" sz="2000" dirty="0"/>
              <a:t>Each machine translate to local format</a:t>
            </a:r>
          </a:p>
        </p:txBody>
      </p:sp>
      <p:sp>
        <p:nvSpPr>
          <p:cNvPr id="2" name="灯片编号占位符 1">
            <a:extLst>
              <a:ext uri="{FF2B5EF4-FFF2-40B4-BE49-F238E27FC236}">
                <a16:creationId xmlns:a16="http://schemas.microsoft.com/office/drawing/2014/main" id="{97DEF964-D7F5-B0E9-8D8B-752EA578851E}"/>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20</a:t>
            </a:fld>
            <a:endParaRPr lang="zh-TW"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3B4A9DA6-A88E-A0CC-B40D-75F09D73F209}"/>
              </a:ext>
            </a:extLst>
          </p:cNvPr>
          <p:cNvSpPr>
            <a:spLocks noGrp="1" noChangeArrowheads="1"/>
          </p:cNvSpPr>
          <p:nvPr>
            <p:ph type="title"/>
          </p:nvPr>
        </p:nvSpPr>
        <p:spPr>
          <a:xfrm>
            <a:off x="914399" y="108349"/>
            <a:ext cx="7761291" cy="519113"/>
          </a:xfrm>
        </p:spPr>
        <p:txBody>
          <a:bodyPr/>
          <a:lstStyle/>
          <a:p>
            <a:pPr eaLnBrk="1" hangingPunct="1"/>
            <a:r>
              <a:rPr lang="en-US" altLang="en-US" dirty="0"/>
              <a:t>XDR Diagram</a:t>
            </a:r>
          </a:p>
        </p:txBody>
      </p:sp>
      <p:sp>
        <p:nvSpPr>
          <p:cNvPr id="41987" name="Oval 4">
            <a:extLst>
              <a:ext uri="{FF2B5EF4-FFF2-40B4-BE49-F238E27FC236}">
                <a16:creationId xmlns:a16="http://schemas.microsoft.com/office/drawing/2014/main" id="{4136984D-AC0C-07F0-FC77-0052883C029F}"/>
              </a:ext>
            </a:extLst>
          </p:cNvPr>
          <p:cNvSpPr>
            <a:spLocks noChangeArrowheads="1"/>
          </p:cNvSpPr>
          <p:nvPr/>
        </p:nvSpPr>
        <p:spPr bwMode="auto">
          <a:xfrm>
            <a:off x="2180167" y="1538816"/>
            <a:ext cx="1543050" cy="457200"/>
          </a:xfrm>
          <a:prstGeom prst="ellipse">
            <a:avLst/>
          </a:prstGeom>
          <a:solidFill>
            <a:srgbClr val="FFCCFF"/>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1350"/>
              <a:t>Client</a:t>
            </a:r>
          </a:p>
        </p:txBody>
      </p:sp>
      <p:sp>
        <p:nvSpPr>
          <p:cNvPr id="41988" name="Oval 6">
            <a:extLst>
              <a:ext uri="{FF2B5EF4-FFF2-40B4-BE49-F238E27FC236}">
                <a16:creationId xmlns:a16="http://schemas.microsoft.com/office/drawing/2014/main" id="{3CC8479D-C6FB-EBFE-C05B-E49E280FF081}"/>
              </a:ext>
            </a:extLst>
          </p:cNvPr>
          <p:cNvSpPr>
            <a:spLocks noChangeArrowheads="1"/>
          </p:cNvSpPr>
          <p:nvPr/>
        </p:nvSpPr>
        <p:spPr bwMode="auto">
          <a:xfrm>
            <a:off x="5266267" y="1538816"/>
            <a:ext cx="1543050" cy="457200"/>
          </a:xfrm>
          <a:prstGeom prst="ellipse">
            <a:avLst/>
          </a:prstGeom>
          <a:solidFill>
            <a:srgbClr val="66FFFF"/>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1350"/>
              <a:t>Server</a:t>
            </a:r>
          </a:p>
        </p:txBody>
      </p:sp>
      <p:sp>
        <p:nvSpPr>
          <p:cNvPr id="41989" name="Rectangle 7">
            <a:extLst>
              <a:ext uri="{FF2B5EF4-FFF2-40B4-BE49-F238E27FC236}">
                <a16:creationId xmlns:a16="http://schemas.microsoft.com/office/drawing/2014/main" id="{EAAB97AA-23E9-1D6B-7EF7-7489C474570F}"/>
              </a:ext>
            </a:extLst>
          </p:cNvPr>
          <p:cNvSpPr>
            <a:spLocks noChangeArrowheads="1"/>
          </p:cNvSpPr>
          <p:nvPr/>
        </p:nvSpPr>
        <p:spPr bwMode="auto">
          <a:xfrm>
            <a:off x="2237317" y="2738966"/>
            <a:ext cx="1428750" cy="514350"/>
          </a:xfrm>
          <a:prstGeom prst="rect">
            <a:avLst/>
          </a:prstGeom>
          <a:solidFill>
            <a:srgbClr val="DDDDDD"/>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1350"/>
              <a:t>XDR</a:t>
            </a:r>
          </a:p>
        </p:txBody>
      </p:sp>
      <p:sp>
        <p:nvSpPr>
          <p:cNvPr id="41990" name="Rectangle 9">
            <a:extLst>
              <a:ext uri="{FF2B5EF4-FFF2-40B4-BE49-F238E27FC236}">
                <a16:creationId xmlns:a16="http://schemas.microsoft.com/office/drawing/2014/main" id="{12E64F0C-4F54-59D8-2ADB-D0C32069D26E}"/>
              </a:ext>
            </a:extLst>
          </p:cNvPr>
          <p:cNvSpPr>
            <a:spLocks noChangeArrowheads="1"/>
          </p:cNvSpPr>
          <p:nvPr/>
        </p:nvSpPr>
        <p:spPr bwMode="auto">
          <a:xfrm>
            <a:off x="5323417" y="2738966"/>
            <a:ext cx="1428750" cy="514350"/>
          </a:xfrm>
          <a:prstGeom prst="rect">
            <a:avLst/>
          </a:prstGeom>
          <a:solidFill>
            <a:srgbClr val="DDDDDD"/>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1350"/>
              <a:t>XDR</a:t>
            </a:r>
          </a:p>
        </p:txBody>
      </p:sp>
      <p:sp>
        <p:nvSpPr>
          <p:cNvPr id="41991" name="Oval 10">
            <a:extLst>
              <a:ext uri="{FF2B5EF4-FFF2-40B4-BE49-F238E27FC236}">
                <a16:creationId xmlns:a16="http://schemas.microsoft.com/office/drawing/2014/main" id="{37314009-69AF-9F6D-40CB-C9285CEFD583}"/>
              </a:ext>
            </a:extLst>
          </p:cNvPr>
          <p:cNvSpPr>
            <a:spLocks noChangeArrowheads="1"/>
          </p:cNvSpPr>
          <p:nvPr/>
        </p:nvSpPr>
        <p:spPr bwMode="auto">
          <a:xfrm>
            <a:off x="3551767" y="3710516"/>
            <a:ext cx="1943100" cy="514350"/>
          </a:xfrm>
          <a:prstGeom prst="ellipse">
            <a:avLst/>
          </a:prstGeom>
          <a:solidFill>
            <a:srgbClr val="FFFFFF"/>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1350"/>
              <a:t>Network</a:t>
            </a:r>
          </a:p>
        </p:txBody>
      </p:sp>
      <p:grpSp>
        <p:nvGrpSpPr>
          <p:cNvPr id="2" name="Group 22">
            <a:extLst>
              <a:ext uri="{FF2B5EF4-FFF2-40B4-BE49-F238E27FC236}">
                <a16:creationId xmlns:a16="http://schemas.microsoft.com/office/drawing/2014/main" id="{588D8743-C67E-85A4-3CA2-7E69D12966A3}"/>
              </a:ext>
            </a:extLst>
          </p:cNvPr>
          <p:cNvGrpSpPr>
            <a:grpSpLocks/>
          </p:cNvGrpSpPr>
          <p:nvPr/>
        </p:nvGrpSpPr>
        <p:grpSpPr bwMode="auto">
          <a:xfrm>
            <a:off x="2808817" y="1996016"/>
            <a:ext cx="285750" cy="742950"/>
            <a:chOff x="1392" y="1968"/>
            <a:chExt cx="240" cy="624"/>
          </a:xfrm>
        </p:grpSpPr>
        <p:sp>
          <p:nvSpPr>
            <p:cNvPr id="42004" name="Line 16">
              <a:extLst>
                <a:ext uri="{FF2B5EF4-FFF2-40B4-BE49-F238E27FC236}">
                  <a16:creationId xmlns:a16="http://schemas.microsoft.com/office/drawing/2014/main" id="{7C8A151F-0834-DD19-4536-C5F580868F83}"/>
                </a:ext>
              </a:extLst>
            </p:cNvPr>
            <p:cNvSpPr>
              <a:spLocks noChangeShapeType="1"/>
            </p:cNvSpPr>
            <p:nvPr/>
          </p:nvSpPr>
          <p:spPr bwMode="auto">
            <a:xfrm>
              <a:off x="1488" y="1968"/>
              <a:ext cx="0" cy="6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350"/>
            </a:p>
          </p:txBody>
        </p:sp>
        <p:sp>
          <p:nvSpPr>
            <p:cNvPr id="42005" name="Rectangle 12">
              <a:extLst>
                <a:ext uri="{FF2B5EF4-FFF2-40B4-BE49-F238E27FC236}">
                  <a16:creationId xmlns:a16="http://schemas.microsoft.com/office/drawing/2014/main" id="{BC4BCC50-4522-0269-EB17-D22E57515375}"/>
                </a:ext>
              </a:extLst>
            </p:cNvPr>
            <p:cNvSpPr>
              <a:spLocks noChangeArrowheads="1"/>
            </p:cNvSpPr>
            <p:nvPr/>
          </p:nvSpPr>
          <p:spPr bwMode="auto">
            <a:xfrm>
              <a:off x="1392" y="2160"/>
              <a:ext cx="240" cy="240"/>
            </a:xfrm>
            <a:prstGeom prst="rect">
              <a:avLst/>
            </a:prstGeom>
            <a:gradFill rotWithShape="1">
              <a:gsLst>
                <a:gs pos="0">
                  <a:srgbClr val="765E76"/>
                </a:gs>
                <a:gs pos="50000">
                  <a:srgbClr val="FFCCFF"/>
                </a:gs>
                <a:gs pos="100000">
                  <a:srgbClr val="765E76"/>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350"/>
            </a:p>
          </p:txBody>
        </p:sp>
      </p:grpSp>
      <p:grpSp>
        <p:nvGrpSpPr>
          <p:cNvPr id="3" name="Group 25">
            <a:extLst>
              <a:ext uri="{FF2B5EF4-FFF2-40B4-BE49-F238E27FC236}">
                <a16:creationId xmlns:a16="http://schemas.microsoft.com/office/drawing/2014/main" id="{4CD245D9-E13A-4DCD-751F-10C7ECB21C7D}"/>
              </a:ext>
            </a:extLst>
          </p:cNvPr>
          <p:cNvGrpSpPr>
            <a:grpSpLocks/>
          </p:cNvGrpSpPr>
          <p:nvPr/>
        </p:nvGrpSpPr>
        <p:grpSpPr bwMode="auto">
          <a:xfrm>
            <a:off x="5894917" y="1996016"/>
            <a:ext cx="285750" cy="742950"/>
            <a:chOff x="3984" y="1968"/>
            <a:chExt cx="240" cy="624"/>
          </a:xfrm>
        </p:grpSpPr>
        <p:sp>
          <p:nvSpPr>
            <p:cNvPr id="42002" name="Line 21">
              <a:extLst>
                <a:ext uri="{FF2B5EF4-FFF2-40B4-BE49-F238E27FC236}">
                  <a16:creationId xmlns:a16="http://schemas.microsoft.com/office/drawing/2014/main" id="{0ABCCAD4-802D-15B7-14AA-4A2E1A6D686A}"/>
                </a:ext>
              </a:extLst>
            </p:cNvPr>
            <p:cNvSpPr>
              <a:spLocks noChangeShapeType="1"/>
            </p:cNvSpPr>
            <p:nvPr/>
          </p:nvSpPr>
          <p:spPr bwMode="auto">
            <a:xfrm flipV="1">
              <a:off x="4128" y="1968"/>
              <a:ext cx="0" cy="6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350"/>
            </a:p>
          </p:txBody>
        </p:sp>
        <p:sp>
          <p:nvSpPr>
            <p:cNvPr id="42003" name="Rectangle 13">
              <a:extLst>
                <a:ext uri="{FF2B5EF4-FFF2-40B4-BE49-F238E27FC236}">
                  <a16:creationId xmlns:a16="http://schemas.microsoft.com/office/drawing/2014/main" id="{93499E43-B50E-6056-4354-E119E702CB04}"/>
                </a:ext>
              </a:extLst>
            </p:cNvPr>
            <p:cNvSpPr>
              <a:spLocks noChangeArrowheads="1"/>
            </p:cNvSpPr>
            <p:nvPr/>
          </p:nvSpPr>
          <p:spPr bwMode="auto">
            <a:xfrm>
              <a:off x="3984" y="2160"/>
              <a:ext cx="240" cy="240"/>
            </a:xfrm>
            <a:prstGeom prst="rect">
              <a:avLst/>
            </a:prstGeom>
            <a:gradFill rotWithShape="1">
              <a:gsLst>
                <a:gs pos="0">
                  <a:srgbClr val="2F7676"/>
                </a:gs>
                <a:gs pos="50000">
                  <a:srgbClr val="66FFFF"/>
                </a:gs>
                <a:gs pos="100000">
                  <a:srgbClr val="2F7676"/>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350"/>
            </a:p>
          </p:txBody>
        </p:sp>
      </p:grpSp>
      <p:grpSp>
        <p:nvGrpSpPr>
          <p:cNvPr id="4" name="Group 23">
            <a:extLst>
              <a:ext uri="{FF2B5EF4-FFF2-40B4-BE49-F238E27FC236}">
                <a16:creationId xmlns:a16="http://schemas.microsoft.com/office/drawing/2014/main" id="{3382D019-08D6-9D21-3033-C983671C4824}"/>
              </a:ext>
            </a:extLst>
          </p:cNvPr>
          <p:cNvGrpSpPr>
            <a:grpSpLocks/>
          </p:cNvGrpSpPr>
          <p:nvPr/>
        </p:nvGrpSpPr>
        <p:grpSpPr bwMode="auto">
          <a:xfrm>
            <a:off x="2808817" y="3253316"/>
            <a:ext cx="742950" cy="742950"/>
            <a:chOff x="1392" y="3024"/>
            <a:chExt cx="624" cy="624"/>
          </a:xfrm>
        </p:grpSpPr>
        <p:sp>
          <p:nvSpPr>
            <p:cNvPr id="41999" name="Line 17">
              <a:extLst>
                <a:ext uri="{FF2B5EF4-FFF2-40B4-BE49-F238E27FC236}">
                  <a16:creationId xmlns:a16="http://schemas.microsoft.com/office/drawing/2014/main" id="{E72C9B27-EB66-4C3A-4EC0-1F3133E0C99A}"/>
                </a:ext>
              </a:extLst>
            </p:cNvPr>
            <p:cNvSpPr>
              <a:spLocks noChangeShapeType="1"/>
            </p:cNvSpPr>
            <p:nvPr/>
          </p:nvSpPr>
          <p:spPr bwMode="auto">
            <a:xfrm>
              <a:off x="1488" y="3024"/>
              <a:ext cx="0"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350"/>
            </a:p>
          </p:txBody>
        </p:sp>
        <p:sp>
          <p:nvSpPr>
            <p:cNvPr id="42000" name="Rectangle 14">
              <a:extLst>
                <a:ext uri="{FF2B5EF4-FFF2-40B4-BE49-F238E27FC236}">
                  <a16:creationId xmlns:a16="http://schemas.microsoft.com/office/drawing/2014/main" id="{8B5F5C78-8F60-F856-C242-C494874A5EAE}"/>
                </a:ext>
              </a:extLst>
            </p:cNvPr>
            <p:cNvSpPr>
              <a:spLocks noChangeArrowheads="1"/>
            </p:cNvSpPr>
            <p:nvPr/>
          </p:nvSpPr>
          <p:spPr bwMode="auto">
            <a:xfrm>
              <a:off x="1392" y="3216"/>
              <a:ext cx="240" cy="240"/>
            </a:xfrm>
            <a:prstGeom prst="rect">
              <a:avLst/>
            </a:prstGeom>
            <a:gradFill rotWithShape="1">
              <a:gsLst>
                <a:gs pos="0">
                  <a:srgbClr val="666666"/>
                </a:gs>
                <a:gs pos="50000">
                  <a:srgbClr val="DDDDDD"/>
                </a:gs>
                <a:gs pos="100000">
                  <a:srgbClr val="666666"/>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350"/>
            </a:p>
          </p:txBody>
        </p:sp>
        <p:sp>
          <p:nvSpPr>
            <p:cNvPr id="42001" name="Line 18">
              <a:extLst>
                <a:ext uri="{FF2B5EF4-FFF2-40B4-BE49-F238E27FC236}">
                  <a16:creationId xmlns:a16="http://schemas.microsoft.com/office/drawing/2014/main" id="{4727817A-49DF-FDB6-0158-596E0B649D66}"/>
                </a:ext>
              </a:extLst>
            </p:cNvPr>
            <p:cNvSpPr>
              <a:spLocks noChangeShapeType="1"/>
            </p:cNvSpPr>
            <p:nvPr/>
          </p:nvSpPr>
          <p:spPr bwMode="auto">
            <a:xfrm>
              <a:off x="1488" y="3648"/>
              <a:ext cx="52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350"/>
            </a:p>
          </p:txBody>
        </p:sp>
      </p:grpSp>
      <p:grpSp>
        <p:nvGrpSpPr>
          <p:cNvPr id="5" name="Group 24">
            <a:extLst>
              <a:ext uri="{FF2B5EF4-FFF2-40B4-BE49-F238E27FC236}">
                <a16:creationId xmlns:a16="http://schemas.microsoft.com/office/drawing/2014/main" id="{E568C089-CC42-7951-061A-C221E5CAA028}"/>
              </a:ext>
            </a:extLst>
          </p:cNvPr>
          <p:cNvGrpSpPr>
            <a:grpSpLocks/>
          </p:cNvGrpSpPr>
          <p:nvPr/>
        </p:nvGrpSpPr>
        <p:grpSpPr bwMode="auto">
          <a:xfrm>
            <a:off x="5494867" y="3253316"/>
            <a:ext cx="685800" cy="685800"/>
            <a:chOff x="3648" y="3024"/>
            <a:chExt cx="576" cy="576"/>
          </a:xfrm>
        </p:grpSpPr>
        <p:sp>
          <p:nvSpPr>
            <p:cNvPr id="41996" name="Line 20">
              <a:extLst>
                <a:ext uri="{FF2B5EF4-FFF2-40B4-BE49-F238E27FC236}">
                  <a16:creationId xmlns:a16="http://schemas.microsoft.com/office/drawing/2014/main" id="{10F05CFA-E28F-6362-B68D-EF5CD5E08DF5}"/>
                </a:ext>
              </a:extLst>
            </p:cNvPr>
            <p:cNvSpPr>
              <a:spLocks noChangeShapeType="1"/>
            </p:cNvSpPr>
            <p:nvPr/>
          </p:nvSpPr>
          <p:spPr bwMode="auto">
            <a:xfrm flipV="1">
              <a:off x="4128" y="3024"/>
              <a:ext cx="0" cy="57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350"/>
            </a:p>
          </p:txBody>
        </p:sp>
        <p:sp>
          <p:nvSpPr>
            <p:cNvPr id="41997" name="Rectangle 15">
              <a:extLst>
                <a:ext uri="{FF2B5EF4-FFF2-40B4-BE49-F238E27FC236}">
                  <a16:creationId xmlns:a16="http://schemas.microsoft.com/office/drawing/2014/main" id="{82AF15F9-5EC6-A0DF-A10C-BE66523475F2}"/>
                </a:ext>
              </a:extLst>
            </p:cNvPr>
            <p:cNvSpPr>
              <a:spLocks noChangeArrowheads="1"/>
            </p:cNvSpPr>
            <p:nvPr/>
          </p:nvSpPr>
          <p:spPr bwMode="auto">
            <a:xfrm>
              <a:off x="3984" y="3216"/>
              <a:ext cx="240" cy="240"/>
            </a:xfrm>
            <a:prstGeom prst="rect">
              <a:avLst/>
            </a:prstGeom>
            <a:gradFill rotWithShape="1">
              <a:gsLst>
                <a:gs pos="0">
                  <a:srgbClr val="666666"/>
                </a:gs>
                <a:gs pos="50000">
                  <a:srgbClr val="DDDDDD"/>
                </a:gs>
                <a:gs pos="100000">
                  <a:srgbClr val="666666"/>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350"/>
            </a:p>
          </p:txBody>
        </p:sp>
        <p:sp>
          <p:nvSpPr>
            <p:cNvPr id="41998" name="Line 19">
              <a:extLst>
                <a:ext uri="{FF2B5EF4-FFF2-40B4-BE49-F238E27FC236}">
                  <a16:creationId xmlns:a16="http://schemas.microsoft.com/office/drawing/2014/main" id="{3CA769D3-C0D7-0A75-4DDC-DE7BA52C571C}"/>
                </a:ext>
              </a:extLst>
            </p:cNvPr>
            <p:cNvSpPr>
              <a:spLocks noChangeShapeType="1"/>
            </p:cNvSpPr>
            <p:nvPr/>
          </p:nvSpPr>
          <p:spPr bwMode="auto">
            <a:xfrm>
              <a:off x="3648" y="3600"/>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350"/>
            </a:p>
          </p:txBody>
        </p:sp>
      </p:grpSp>
      <p:sp>
        <p:nvSpPr>
          <p:cNvPr id="6" name="灯片编号占位符 1">
            <a:extLst>
              <a:ext uri="{FF2B5EF4-FFF2-40B4-BE49-F238E27FC236}">
                <a16:creationId xmlns:a16="http://schemas.microsoft.com/office/drawing/2014/main" id="{78E84358-E61D-5489-F939-9077A3C1AC79}"/>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21</a:t>
            </a:fld>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203AA3C9-31C0-9A45-BFA7-52AD7751A98F}"/>
              </a:ext>
            </a:extLst>
          </p:cNvPr>
          <p:cNvSpPr>
            <a:spLocks noGrp="1" noChangeArrowheads="1"/>
          </p:cNvSpPr>
          <p:nvPr>
            <p:ph type="title"/>
          </p:nvPr>
        </p:nvSpPr>
        <p:spPr>
          <a:xfrm>
            <a:off x="914400" y="108349"/>
            <a:ext cx="7761290" cy="519113"/>
          </a:xfrm>
        </p:spPr>
        <p:txBody>
          <a:bodyPr/>
          <a:lstStyle/>
          <a:p>
            <a:pPr eaLnBrk="1" hangingPunct="1"/>
            <a:r>
              <a:rPr lang="en-US" altLang="en-US" dirty="0"/>
              <a:t>Who Uses XDR</a:t>
            </a:r>
          </a:p>
        </p:txBody>
      </p:sp>
      <p:sp>
        <p:nvSpPr>
          <p:cNvPr id="44035" name="Rectangle 3">
            <a:extLst>
              <a:ext uri="{FF2B5EF4-FFF2-40B4-BE49-F238E27FC236}">
                <a16:creationId xmlns:a16="http://schemas.microsoft.com/office/drawing/2014/main" id="{B92A44C0-B718-862E-D6A3-10D28EFD6DA5}"/>
              </a:ext>
            </a:extLst>
          </p:cNvPr>
          <p:cNvSpPr>
            <a:spLocks noGrp="1" noChangeArrowheads="1"/>
          </p:cNvSpPr>
          <p:nvPr>
            <p:ph type="body" idx="1"/>
          </p:nvPr>
        </p:nvSpPr>
        <p:spPr>
          <a:xfrm>
            <a:off x="914400" y="835686"/>
            <a:ext cx="7857066" cy="2212314"/>
          </a:xfrm>
        </p:spPr>
        <p:txBody>
          <a:bodyPr/>
          <a:lstStyle/>
          <a:p>
            <a:pPr eaLnBrk="1" hangingPunct="1"/>
            <a:r>
              <a:rPr lang="en-US" altLang="en-US" sz="2000" dirty="0"/>
              <a:t>Must be built into the application—UNIX RPC does not use it by default</a:t>
            </a:r>
          </a:p>
          <a:p>
            <a:pPr eaLnBrk="1" hangingPunct="1"/>
            <a:r>
              <a:rPr lang="en-US" altLang="en-US" sz="2000" dirty="0"/>
              <a:t>But protocol compilers typically do the work of using XDR for real programs</a:t>
            </a:r>
          </a:p>
          <a:p>
            <a:pPr lvl="1" eaLnBrk="1" hangingPunct="1"/>
            <a:r>
              <a:rPr lang="en-US" altLang="en-US" sz="2000" dirty="0"/>
              <a:t>Must be sure to use it consistently</a:t>
            </a:r>
          </a:p>
        </p:txBody>
      </p:sp>
      <p:sp>
        <p:nvSpPr>
          <p:cNvPr id="2" name="灯片编号占位符 1">
            <a:extLst>
              <a:ext uri="{FF2B5EF4-FFF2-40B4-BE49-F238E27FC236}">
                <a16:creationId xmlns:a16="http://schemas.microsoft.com/office/drawing/2014/main" id="{C1CAAF17-8CDF-1221-DE09-AB3FF69D230A}"/>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22</a:t>
            </a:fld>
            <a:endParaRPr lang="zh-TW"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D17099E6-E177-B189-9EB3-A1BBF0DF5515}"/>
              </a:ext>
            </a:extLst>
          </p:cNvPr>
          <p:cNvSpPr>
            <a:spLocks noGrp="1" noChangeArrowheads="1"/>
          </p:cNvSpPr>
          <p:nvPr>
            <p:ph type="title"/>
          </p:nvPr>
        </p:nvSpPr>
        <p:spPr/>
        <p:txBody>
          <a:bodyPr/>
          <a:lstStyle/>
          <a:p>
            <a:pPr eaLnBrk="1" hangingPunct="1"/>
            <a:r>
              <a:rPr lang="en-US" altLang="en-US" sz="3200" dirty="0"/>
              <a:t>Another Option for Handling Heterogeneity</a:t>
            </a:r>
          </a:p>
        </p:txBody>
      </p:sp>
      <p:sp>
        <p:nvSpPr>
          <p:cNvPr id="46083" name="Rectangle 3">
            <a:extLst>
              <a:ext uri="{FF2B5EF4-FFF2-40B4-BE49-F238E27FC236}">
                <a16:creationId xmlns:a16="http://schemas.microsoft.com/office/drawing/2014/main" id="{3EDA7E86-475B-FF2E-8800-66DAC4B9CC37}"/>
              </a:ext>
            </a:extLst>
          </p:cNvPr>
          <p:cNvSpPr>
            <a:spLocks noGrp="1" noChangeArrowheads="1"/>
          </p:cNvSpPr>
          <p:nvPr>
            <p:ph type="body" idx="1"/>
          </p:nvPr>
        </p:nvSpPr>
        <p:spPr>
          <a:xfrm>
            <a:off x="787400" y="844153"/>
            <a:ext cx="7899399" cy="1577314"/>
          </a:xfrm>
        </p:spPr>
        <p:txBody>
          <a:bodyPr/>
          <a:lstStyle/>
          <a:p>
            <a:pPr eaLnBrk="1" hangingPunct="1"/>
            <a:r>
              <a:rPr lang="en-US" altLang="en-US" sz="2000" dirty="0"/>
              <a:t>Most modern machines don’t use heterogeneous data formats</a:t>
            </a:r>
          </a:p>
          <a:p>
            <a:pPr lvl="1" eaLnBrk="1" hangingPunct="1"/>
            <a:r>
              <a:rPr lang="en-US" altLang="en-US" sz="2000" dirty="0"/>
              <a:t>So XDR translations may be wasted </a:t>
            </a:r>
          </a:p>
          <a:p>
            <a:pPr eaLnBrk="1" hangingPunct="1"/>
            <a:r>
              <a:rPr lang="en-US" altLang="en-US" sz="2000" dirty="0"/>
              <a:t>Sometimes receiver-makes-right is used instead</a:t>
            </a:r>
          </a:p>
          <a:p>
            <a:pPr lvl="1" eaLnBrk="1" hangingPunct="1"/>
            <a:r>
              <a:rPr lang="en-US" altLang="en-US" sz="2000" dirty="0"/>
              <a:t>Puts burden on non-conformists</a:t>
            </a:r>
          </a:p>
        </p:txBody>
      </p:sp>
      <p:sp>
        <p:nvSpPr>
          <p:cNvPr id="2" name="灯片编号占位符 1">
            <a:extLst>
              <a:ext uri="{FF2B5EF4-FFF2-40B4-BE49-F238E27FC236}">
                <a16:creationId xmlns:a16="http://schemas.microsoft.com/office/drawing/2014/main" id="{19D1D244-530F-477B-6F47-F0AB684851E7}"/>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23</a:t>
            </a:fld>
            <a:endParaRPr lang="zh-TW"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AA0F418-AD9A-DBB5-2F9D-5B3E691AE391}"/>
              </a:ext>
            </a:extLst>
          </p:cNvPr>
          <p:cNvSpPr>
            <a:spLocks noGrp="1" noChangeArrowheads="1"/>
          </p:cNvSpPr>
          <p:nvPr>
            <p:ph type="title"/>
          </p:nvPr>
        </p:nvSpPr>
        <p:spPr>
          <a:xfrm>
            <a:off x="812800" y="108349"/>
            <a:ext cx="7862890" cy="519113"/>
          </a:xfrm>
        </p:spPr>
        <p:txBody>
          <a:bodyPr/>
          <a:lstStyle/>
          <a:p>
            <a:pPr eaLnBrk="1" hangingPunct="1"/>
            <a:r>
              <a:rPr lang="en-US" altLang="en-US" dirty="0"/>
              <a:t>Receiver-makes-right Diagram</a:t>
            </a:r>
          </a:p>
        </p:txBody>
      </p:sp>
      <p:sp>
        <p:nvSpPr>
          <p:cNvPr id="48131" name="Oval 4">
            <a:extLst>
              <a:ext uri="{FF2B5EF4-FFF2-40B4-BE49-F238E27FC236}">
                <a16:creationId xmlns:a16="http://schemas.microsoft.com/office/drawing/2014/main" id="{F31664EA-7481-0733-0E04-C556CBC36C01}"/>
              </a:ext>
            </a:extLst>
          </p:cNvPr>
          <p:cNvSpPr>
            <a:spLocks noChangeArrowheads="1"/>
          </p:cNvSpPr>
          <p:nvPr/>
        </p:nvSpPr>
        <p:spPr bwMode="auto">
          <a:xfrm>
            <a:off x="2171700" y="1445683"/>
            <a:ext cx="1543050" cy="457200"/>
          </a:xfrm>
          <a:prstGeom prst="ellipse">
            <a:avLst/>
          </a:prstGeom>
          <a:solidFill>
            <a:srgbClr val="FFCCFF"/>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1350"/>
              <a:t>Client</a:t>
            </a:r>
          </a:p>
        </p:txBody>
      </p:sp>
      <p:sp>
        <p:nvSpPr>
          <p:cNvPr id="48132" name="Oval 5">
            <a:extLst>
              <a:ext uri="{FF2B5EF4-FFF2-40B4-BE49-F238E27FC236}">
                <a16:creationId xmlns:a16="http://schemas.microsoft.com/office/drawing/2014/main" id="{4E6331DA-CA0D-CB79-B937-38083A91ABAD}"/>
              </a:ext>
            </a:extLst>
          </p:cNvPr>
          <p:cNvSpPr>
            <a:spLocks noChangeArrowheads="1"/>
          </p:cNvSpPr>
          <p:nvPr/>
        </p:nvSpPr>
        <p:spPr bwMode="auto">
          <a:xfrm>
            <a:off x="5257800" y="1445683"/>
            <a:ext cx="1543050" cy="457200"/>
          </a:xfrm>
          <a:prstGeom prst="ellipse">
            <a:avLst/>
          </a:prstGeom>
          <a:solidFill>
            <a:srgbClr val="66FFFF"/>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1350"/>
              <a:t>Server</a:t>
            </a:r>
          </a:p>
        </p:txBody>
      </p:sp>
      <p:sp>
        <p:nvSpPr>
          <p:cNvPr id="48133" name="Rectangle 7">
            <a:extLst>
              <a:ext uri="{FF2B5EF4-FFF2-40B4-BE49-F238E27FC236}">
                <a16:creationId xmlns:a16="http://schemas.microsoft.com/office/drawing/2014/main" id="{4F67B6AB-4643-D4DE-0EA2-BC1D01DBF9F4}"/>
              </a:ext>
            </a:extLst>
          </p:cNvPr>
          <p:cNvSpPr>
            <a:spLocks noChangeArrowheads="1"/>
          </p:cNvSpPr>
          <p:nvPr/>
        </p:nvSpPr>
        <p:spPr bwMode="auto">
          <a:xfrm>
            <a:off x="5314950" y="2645833"/>
            <a:ext cx="1428750" cy="514350"/>
          </a:xfrm>
          <a:prstGeom prst="rect">
            <a:avLst/>
          </a:prstGeom>
          <a:solidFill>
            <a:srgbClr val="DDDDDD"/>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1350"/>
              <a:t>Conversion</a:t>
            </a:r>
          </a:p>
        </p:txBody>
      </p:sp>
      <p:sp>
        <p:nvSpPr>
          <p:cNvPr id="48134" name="Oval 8">
            <a:extLst>
              <a:ext uri="{FF2B5EF4-FFF2-40B4-BE49-F238E27FC236}">
                <a16:creationId xmlns:a16="http://schemas.microsoft.com/office/drawing/2014/main" id="{8F120D41-8732-6AD7-538B-677A70835846}"/>
              </a:ext>
            </a:extLst>
          </p:cNvPr>
          <p:cNvSpPr>
            <a:spLocks noChangeArrowheads="1"/>
          </p:cNvSpPr>
          <p:nvPr/>
        </p:nvSpPr>
        <p:spPr bwMode="auto">
          <a:xfrm>
            <a:off x="3543300" y="3617383"/>
            <a:ext cx="1943100" cy="514350"/>
          </a:xfrm>
          <a:prstGeom prst="ellipse">
            <a:avLst/>
          </a:prstGeom>
          <a:solidFill>
            <a:srgbClr val="FFFFFF"/>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1350"/>
              <a:t>Network</a:t>
            </a:r>
          </a:p>
        </p:txBody>
      </p:sp>
      <p:grpSp>
        <p:nvGrpSpPr>
          <p:cNvPr id="2" name="Group 12">
            <a:extLst>
              <a:ext uri="{FF2B5EF4-FFF2-40B4-BE49-F238E27FC236}">
                <a16:creationId xmlns:a16="http://schemas.microsoft.com/office/drawing/2014/main" id="{7FCC6720-E79C-50F1-B6A6-6909A1C90542}"/>
              </a:ext>
            </a:extLst>
          </p:cNvPr>
          <p:cNvGrpSpPr>
            <a:grpSpLocks/>
          </p:cNvGrpSpPr>
          <p:nvPr/>
        </p:nvGrpSpPr>
        <p:grpSpPr bwMode="auto">
          <a:xfrm>
            <a:off x="5886450" y="1902883"/>
            <a:ext cx="285750" cy="742950"/>
            <a:chOff x="3984" y="1968"/>
            <a:chExt cx="240" cy="624"/>
          </a:xfrm>
        </p:grpSpPr>
        <p:sp>
          <p:nvSpPr>
            <p:cNvPr id="48144" name="Line 13">
              <a:extLst>
                <a:ext uri="{FF2B5EF4-FFF2-40B4-BE49-F238E27FC236}">
                  <a16:creationId xmlns:a16="http://schemas.microsoft.com/office/drawing/2014/main" id="{6FFCBC1D-C177-ACEA-DCEA-1C84AF410BA7}"/>
                </a:ext>
              </a:extLst>
            </p:cNvPr>
            <p:cNvSpPr>
              <a:spLocks noChangeShapeType="1"/>
            </p:cNvSpPr>
            <p:nvPr/>
          </p:nvSpPr>
          <p:spPr bwMode="auto">
            <a:xfrm flipV="1">
              <a:off x="4128" y="1968"/>
              <a:ext cx="0" cy="6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350"/>
            </a:p>
          </p:txBody>
        </p:sp>
        <p:sp>
          <p:nvSpPr>
            <p:cNvPr id="48145" name="Rectangle 14">
              <a:extLst>
                <a:ext uri="{FF2B5EF4-FFF2-40B4-BE49-F238E27FC236}">
                  <a16:creationId xmlns:a16="http://schemas.microsoft.com/office/drawing/2014/main" id="{70B61BD5-F701-EADC-B36F-013B0F9A1D69}"/>
                </a:ext>
              </a:extLst>
            </p:cNvPr>
            <p:cNvSpPr>
              <a:spLocks noChangeArrowheads="1"/>
            </p:cNvSpPr>
            <p:nvPr/>
          </p:nvSpPr>
          <p:spPr bwMode="auto">
            <a:xfrm>
              <a:off x="3984" y="2160"/>
              <a:ext cx="240" cy="240"/>
            </a:xfrm>
            <a:prstGeom prst="rect">
              <a:avLst/>
            </a:prstGeom>
            <a:gradFill rotWithShape="1">
              <a:gsLst>
                <a:gs pos="0">
                  <a:srgbClr val="2F7676"/>
                </a:gs>
                <a:gs pos="50000">
                  <a:srgbClr val="66FFFF"/>
                </a:gs>
                <a:gs pos="100000">
                  <a:srgbClr val="2F7676"/>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350"/>
            </a:p>
          </p:txBody>
        </p:sp>
      </p:grpSp>
      <p:grpSp>
        <p:nvGrpSpPr>
          <p:cNvPr id="3" name="Group 19">
            <a:extLst>
              <a:ext uri="{FF2B5EF4-FFF2-40B4-BE49-F238E27FC236}">
                <a16:creationId xmlns:a16="http://schemas.microsoft.com/office/drawing/2014/main" id="{5BE4DE9B-3371-7246-1105-65874D480CD6}"/>
              </a:ext>
            </a:extLst>
          </p:cNvPr>
          <p:cNvGrpSpPr>
            <a:grpSpLocks/>
          </p:cNvGrpSpPr>
          <p:nvPr/>
        </p:nvGrpSpPr>
        <p:grpSpPr bwMode="auto">
          <a:xfrm>
            <a:off x="5486400" y="3160183"/>
            <a:ext cx="685800" cy="685800"/>
            <a:chOff x="3648" y="3024"/>
            <a:chExt cx="576" cy="576"/>
          </a:xfrm>
        </p:grpSpPr>
        <p:sp>
          <p:nvSpPr>
            <p:cNvPr id="48141" name="Line 20">
              <a:extLst>
                <a:ext uri="{FF2B5EF4-FFF2-40B4-BE49-F238E27FC236}">
                  <a16:creationId xmlns:a16="http://schemas.microsoft.com/office/drawing/2014/main" id="{1D7F7CB0-A812-6AD4-2121-39C42400EFCD}"/>
                </a:ext>
              </a:extLst>
            </p:cNvPr>
            <p:cNvSpPr>
              <a:spLocks noChangeShapeType="1"/>
            </p:cNvSpPr>
            <p:nvPr/>
          </p:nvSpPr>
          <p:spPr bwMode="auto">
            <a:xfrm flipV="1">
              <a:off x="4128" y="3024"/>
              <a:ext cx="0" cy="57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350"/>
            </a:p>
          </p:txBody>
        </p:sp>
        <p:sp>
          <p:nvSpPr>
            <p:cNvPr id="48142" name="Rectangle 21">
              <a:extLst>
                <a:ext uri="{FF2B5EF4-FFF2-40B4-BE49-F238E27FC236}">
                  <a16:creationId xmlns:a16="http://schemas.microsoft.com/office/drawing/2014/main" id="{27AEE818-03A4-0413-74D2-5D59AADC24A7}"/>
                </a:ext>
              </a:extLst>
            </p:cNvPr>
            <p:cNvSpPr>
              <a:spLocks noChangeArrowheads="1"/>
            </p:cNvSpPr>
            <p:nvPr/>
          </p:nvSpPr>
          <p:spPr bwMode="auto">
            <a:xfrm>
              <a:off x="3984" y="3216"/>
              <a:ext cx="240" cy="240"/>
            </a:xfrm>
            <a:prstGeom prst="rect">
              <a:avLst/>
            </a:prstGeom>
            <a:gradFill rotWithShape="1">
              <a:gsLst>
                <a:gs pos="0">
                  <a:srgbClr val="765E76"/>
                </a:gs>
                <a:gs pos="50000">
                  <a:srgbClr val="FFCCFF"/>
                </a:gs>
                <a:gs pos="100000">
                  <a:srgbClr val="765E76"/>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350"/>
            </a:p>
          </p:txBody>
        </p:sp>
        <p:sp>
          <p:nvSpPr>
            <p:cNvPr id="48143" name="Line 22">
              <a:extLst>
                <a:ext uri="{FF2B5EF4-FFF2-40B4-BE49-F238E27FC236}">
                  <a16:creationId xmlns:a16="http://schemas.microsoft.com/office/drawing/2014/main" id="{38E4B6EE-8271-16E1-256F-F8418FDD7E45}"/>
                </a:ext>
              </a:extLst>
            </p:cNvPr>
            <p:cNvSpPr>
              <a:spLocks noChangeShapeType="1"/>
            </p:cNvSpPr>
            <p:nvPr/>
          </p:nvSpPr>
          <p:spPr bwMode="auto">
            <a:xfrm>
              <a:off x="3648" y="3600"/>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350"/>
            </a:p>
          </p:txBody>
        </p:sp>
      </p:grpSp>
      <p:grpSp>
        <p:nvGrpSpPr>
          <p:cNvPr id="4" name="Group 23">
            <a:extLst>
              <a:ext uri="{FF2B5EF4-FFF2-40B4-BE49-F238E27FC236}">
                <a16:creationId xmlns:a16="http://schemas.microsoft.com/office/drawing/2014/main" id="{5F9F21E0-5D08-5F80-35D7-2815EEEC7D3E}"/>
              </a:ext>
            </a:extLst>
          </p:cNvPr>
          <p:cNvGrpSpPr>
            <a:grpSpLocks/>
          </p:cNvGrpSpPr>
          <p:nvPr/>
        </p:nvGrpSpPr>
        <p:grpSpPr bwMode="auto">
          <a:xfrm>
            <a:off x="2800350" y="1902883"/>
            <a:ext cx="742950" cy="2000250"/>
            <a:chOff x="1392" y="1968"/>
            <a:chExt cx="624" cy="1680"/>
          </a:xfrm>
        </p:grpSpPr>
        <p:sp>
          <p:nvSpPr>
            <p:cNvPr id="48138" name="Line 16">
              <a:extLst>
                <a:ext uri="{FF2B5EF4-FFF2-40B4-BE49-F238E27FC236}">
                  <a16:creationId xmlns:a16="http://schemas.microsoft.com/office/drawing/2014/main" id="{396C4C76-20CA-7480-4B6B-789E349B06EB}"/>
                </a:ext>
              </a:extLst>
            </p:cNvPr>
            <p:cNvSpPr>
              <a:spLocks noChangeShapeType="1"/>
            </p:cNvSpPr>
            <p:nvPr/>
          </p:nvSpPr>
          <p:spPr bwMode="auto">
            <a:xfrm>
              <a:off x="1488" y="1968"/>
              <a:ext cx="0" cy="16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350"/>
            </a:p>
          </p:txBody>
        </p:sp>
        <p:sp>
          <p:nvSpPr>
            <p:cNvPr id="48139" name="Line 18">
              <a:extLst>
                <a:ext uri="{FF2B5EF4-FFF2-40B4-BE49-F238E27FC236}">
                  <a16:creationId xmlns:a16="http://schemas.microsoft.com/office/drawing/2014/main" id="{28D56D0E-C785-A10D-BE6E-88DFA9B700DC}"/>
                </a:ext>
              </a:extLst>
            </p:cNvPr>
            <p:cNvSpPr>
              <a:spLocks noChangeShapeType="1"/>
            </p:cNvSpPr>
            <p:nvPr/>
          </p:nvSpPr>
          <p:spPr bwMode="auto">
            <a:xfrm>
              <a:off x="1488" y="3648"/>
              <a:ext cx="52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350"/>
            </a:p>
          </p:txBody>
        </p:sp>
        <p:sp>
          <p:nvSpPr>
            <p:cNvPr id="48140" name="Rectangle 11">
              <a:extLst>
                <a:ext uri="{FF2B5EF4-FFF2-40B4-BE49-F238E27FC236}">
                  <a16:creationId xmlns:a16="http://schemas.microsoft.com/office/drawing/2014/main" id="{847D23DA-3077-61C7-7C9D-DD1EAE790C52}"/>
                </a:ext>
              </a:extLst>
            </p:cNvPr>
            <p:cNvSpPr>
              <a:spLocks noChangeArrowheads="1"/>
            </p:cNvSpPr>
            <p:nvPr/>
          </p:nvSpPr>
          <p:spPr bwMode="auto">
            <a:xfrm>
              <a:off x="1392" y="2160"/>
              <a:ext cx="240" cy="240"/>
            </a:xfrm>
            <a:prstGeom prst="rect">
              <a:avLst/>
            </a:prstGeom>
            <a:gradFill rotWithShape="1">
              <a:gsLst>
                <a:gs pos="0">
                  <a:srgbClr val="765E76"/>
                </a:gs>
                <a:gs pos="50000">
                  <a:srgbClr val="FFCCFF"/>
                </a:gs>
                <a:gs pos="100000">
                  <a:srgbClr val="765E76"/>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350"/>
            </a:p>
          </p:txBody>
        </p:sp>
      </p:grpSp>
      <p:sp>
        <p:nvSpPr>
          <p:cNvPr id="5" name="灯片编号占位符 1">
            <a:extLst>
              <a:ext uri="{FF2B5EF4-FFF2-40B4-BE49-F238E27FC236}">
                <a16:creationId xmlns:a16="http://schemas.microsoft.com/office/drawing/2014/main" id="{FD17BB06-7B9F-EE19-A449-5C130B7CC121}"/>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24</a:t>
            </a:fld>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35A39967-2983-6494-8922-D978BC925F9C}"/>
              </a:ext>
            </a:extLst>
          </p:cNvPr>
          <p:cNvSpPr>
            <a:spLocks noGrp="1" noChangeArrowheads="1"/>
          </p:cNvSpPr>
          <p:nvPr>
            <p:ph type="title"/>
          </p:nvPr>
        </p:nvSpPr>
        <p:spPr>
          <a:xfrm>
            <a:off x="804333" y="108349"/>
            <a:ext cx="7871357" cy="519113"/>
          </a:xfrm>
        </p:spPr>
        <p:txBody>
          <a:bodyPr/>
          <a:lstStyle/>
          <a:p>
            <a:pPr eaLnBrk="1" hangingPunct="1"/>
            <a:r>
              <a:rPr lang="en-US" altLang="en-US" sz="3200" dirty="0"/>
              <a:t>Synchronization for Cooperating Processes</a:t>
            </a:r>
          </a:p>
        </p:txBody>
      </p:sp>
      <p:sp>
        <p:nvSpPr>
          <p:cNvPr id="50179" name="Rectangle 3">
            <a:extLst>
              <a:ext uri="{FF2B5EF4-FFF2-40B4-BE49-F238E27FC236}">
                <a16:creationId xmlns:a16="http://schemas.microsoft.com/office/drawing/2014/main" id="{A834C99F-038D-C71B-FB3F-1873518CE030}"/>
              </a:ext>
            </a:extLst>
          </p:cNvPr>
          <p:cNvSpPr>
            <a:spLocks noGrp="1" noChangeArrowheads="1"/>
          </p:cNvSpPr>
          <p:nvPr>
            <p:ph type="body" idx="1"/>
          </p:nvPr>
        </p:nvSpPr>
        <p:spPr>
          <a:xfrm>
            <a:off x="889000" y="844153"/>
            <a:ext cx="7797800" cy="1727597"/>
          </a:xfrm>
        </p:spPr>
        <p:txBody>
          <a:bodyPr/>
          <a:lstStyle/>
          <a:p>
            <a:pPr eaLnBrk="1" hangingPunct="1"/>
            <a:r>
              <a:rPr lang="en-US" altLang="en-US" sz="2000" dirty="0"/>
              <a:t>If processes need to see a common view of the world, what can we do?</a:t>
            </a:r>
          </a:p>
          <a:p>
            <a:pPr eaLnBrk="1" hangingPunct="1"/>
            <a:r>
              <a:rPr lang="en-US" altLang="en-US" sz="2000" dirty="0"/>
              <a:t>Various approaches, including</a:t>
            </a:r>
          </a:p>
          <a:p>
            <a:pPr lvl="1" eaLnBrk="1" hangingPunct="1"/>
            <a:r>
              <a:rPr lang="en-US" altLang="en-US" sz="2000" dirty="0"/>
              <a:t>Distributed shared memory (DSM)</a:t>
            </a:r>
          </a:p>
          <a:p>
            <a:pPr lvl="1" eaLnBrk="1" hangingPunct="1"/>
            <a:r>
              <a:rPr lang="en-US" altLang="en-US" sz="2000" dirty="0"/>
              <a:t>Causally ordered message multicasting</a:t>
            </a:r>
          </a:p>
        </p:txBody>
      </p:sp>
      <p:sp>
        <p:nvSpPr>
          <p:cNvPr id="2" name="灯片编号占位符 1">
            <a:extLst>
              <a:ext uri="{FF2B5EF4-FFF2-40B4-BE49-F238E27FC236}">
                <a16:creationId xmlns:a16="http://schemas.microsoft.com/office/drawing/2014/main" id="{5E50DE85-FD46-0178-6F3B-F1B41E75C079}"/>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25</a:t>
            </a:fld>
            <a:endParaRPr lang="zh-TW" altLang="en-US"/>
          </a:p>
        </p:txBody>
      </p:sp>
      <p:pic>
        <p:nvPicPr>
          <p:cNvPr id="4" name="图片 3">
            <a:extLst>
              <a:ext uri="{FF2B5EF4-FFF2-40B4-BE49-F238E27FC236}">
                <a16:creationId xmlns:a16="http://schemas.microsoft.com/office/drawing/2014/main" id="{84F48414-41CB-4ED4-B98C-7AB84EF6F9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1304" y="2162791"/>
            <a:ext cx="2400829" cy="239015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E5A27267-CFB4-126D-A673-7688131700F8}"/>
              </a:ext>
            </a:extLst>
          </p:cNvPr>
          <p:cNvSpPr>
            <a:spLocks noGrp="1" noChangeArrowheads="1"/>
          </p:cNvSpPr>
          <p:nvPr>
            <p:ph type="title"/>
          </p:nvPr>
        </p:nvSpPr>
        <p:spPr/>
        <p:txBody>
          <a:bodyPr/>
          <a:lstStyle/>
          <a:p>
            <a:pPr eaLnBrk="1" hangingPunct="1"/>
            <a:r>
              <a:rPr lang="en-US" altLang="en-US" dirty="0"/>
              <a:t>Distributed Shared Memory</a:t>
            </a:r>
          </a:p>
        </p:txBody>
      </p:sp>
      <p:sp>
        <p:nvSpPr>
          <p:cNvPr id="52227" name="Rectangle 3">
            <a:extLst>
              <a:ext uri="{FF2B5EF4-FFF2-40B4-BE49-F238E27FC236}">
                <a16:creationId xmlns:a16="http://schemas.microsoft.com/office/drawing/2014/main" id="{0714E182-5C4D-66DF-62B7-4BD5DB27FF7A}"/>
              </a:ext>
            </a:extLst>
          </p:cNvPr>
          <p:cNvSpPr>
            <a:spLocks noGrp="1" noChangeArrowheads="1"/>
          </p:cNvSpPr>
          <p:nvPr>
            <p:ph type="body" idx="1"/>
          </p:nvPr>
        </p:nvSpPr>
        <p:spPr>
          <a:xfrm>
            <a:off x="787400" y="784885"/>
            <a:ext cx="7899399" cy="2136114"/>
          </a:xfrm>
        </p:spPr>
        <p:txBody>
          <a:bodyPr/>
          <a:lstStyle/>
          <a:p>
            <a:pPr eaLnBrk="1" hangingPunct="1"/>
            <a:r>
              <a:rPr lang="en-US" altLang="en-US" sz="2000" dirty="0"/>
              <a:t>Cooperating processes share a coherent memory space</a:t>
            </a:r>
          </a:p>
          <a:p>
            <a:pPr eaLnBrk="1" hangingPunct="1"/>
            <a:r>
              <a:rPr lang="en-US" altLang="en-US" sz="2000" dirty="0"/>
              <a:t>Can this be provided between processes that cannot access the same physical memory?</a:t>
            </a:r>
          </a:p>
          <a:p>
            <a:pPr lvl="1" eaLnBrk="1" hangingPunct="1"/>
            <a:r>
              <a:rPr lang="en-US" altLang="en-US" sz="2000" dirty="0"/>
              <a:t>Yes, and sometimes at a reasonable cost</a:t>
            </a:r>
          </a:p>
          <a:p>
            <a:pPr eaLnBrk="1" hangingPunct="1"/>
            <a:r>
              <a:rPr lang="en-US" altLang="en-US" sz="2000" dirty="0"/>
              <a:t>DSM must be highly transparent to be successful</a:t>
            </a:r>
          </a:p>
        </p:txBody>
      </p:sp>
      <p:sp>
        <p:nvSpPr>
          <p:cNvPr id="2" name="灯片编号占位符 1">
            <a:extLst>
              <a:ext uri="{FF2B5EF4-FFF2-40B4-BE49-F238E27FC236}">
                <a16:creationId xmlns:a16="http://schemas.microsoft.com/office/drawing/2014/main" id="{53889551-8433-04CA-3957-9795177DAAAB}"/>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26</a:t>
            </a:fld>
            <a:endParaRPr lang="zh-TW" altLang="en-US"/>
          </a:p>
        </p:txBody>
      </p:sp>
      <p:pic>
        <p:nvPicPr>
          <p:cNvPr id="8" name="图片 7">
            <a:extLst>
              <a:ext uri="{FF2B5EF4-FFF2-40B4-BE49-F238E27FC236}">
                <a16:creationId xmlns:a16="http://schemas.microsoft.com/office/drawing/2014/main" id="{3CCDF588-E29D-4D0C-BA51-B3D670CA6C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9388" y="2705099"/>
            <a:ext cx="3143250" cy="18669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7CE1FEE1-A0ED-CB5B-A460-90463BF2A300}"/>
              </a:ext>
            </a:extLst>
          </p:cNvPr>
          <p:cNvSpPr>
            <a:spLocks noGrp="1" noChangeArrowheads="1"/>
          </p:cNvSpPr>
          <p:nvPr>
            <p:ph type="title"/>
          </p:nvPr>
        </p:nvSpPr>
        <p:spPr/>
        <p:txBody>
          <a:bodyPr/>
          <a:lstStyle/>
          <a:p>
            <a:pPr eaLnBrk="1" hangingPunct="1"/>
            <a:r>
              <a:rPr lang="en-US" altLang="en-US"/>
              <a:t>DSM Diagram</a:t>
            </a:r>
          </a:p>
        </p:txBody>
      </p:sp>
      <p:grpSp>
        <p:nvGrpSpPr>
          <p:cNvPr id="54275" name="Group 7">
            <a:extLst>
              <a:ext uri="{FF2B5EF4-FFF2-40B4-BE49-F238E27FC236}">
                <a16:creationId xmlns:a16="http://schemas.microsoft.com/office/drawing/2014/main" id="{98F53B98-CB2A-E21B-5589-B102A8AF4430}"/>
              </a:ext>
            </a:extLst>
          </p:cNvPr>
          <p:cNvGrpSpPr>
            <a:grpSpLocks/>
          </p:cNvGrpSpPr>
          <p:nvPr/>
        </p:nvGrpSpPr>
        <p:grpSpPr bwMode="auto">
          <a:xfrm>
            <a:off x="2228850" y="1236131"/>
            <a:ext cx="1428750" cy="1371600"/>
            <a:chOff x="912" y="1536"/>
            <a:chExt cx="1200" cy="1152"/>
          </a:xfrm>
        </p:grpSpPr>
        <p:sp>
          <p:nvSpPr>
            <p:cNvPr id="54286" name="Oval 5">
              <a:extLst>
                <a:ext uri="{FF2B5EF4-FFF2-40B4-BE49-F238E27FC236}">
                  <a16:creationId xmlns:a16="http://schemas.microsoft.com/office/drawing/2014/main" id="{546A595F-1BDC-1FFB-3CDE-DEA829EA6F9D}"/>
                </a:ext>
              </a:extLst>
            </p:cNvPr>
            <p:cNvSpPr>
              <a:spLocks noChangeArrowheads="1"/>
            </p:cNvSpPr>
            <p:nvPr/>
          </p:nvSpPr>
          <p:spPr bwMode="auto">
            <a:xfrm>
              <a:off x="912" y="1536"/>
              <a:ext cx="1200" cy="1152"/>
            </a:xfrm>
            <a:prstGeom prst="ellipse">
              <a:avLst/>
            </a:prstGeom>
            <a:solidFill>
              <a:srgbClr val="FFCCFF"/>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350"/>
            </a:p>
          </p:txBody>
        </p:sp>
        <p:sp>
          <p:nvSpPr>
            <p:cNvPr id="54287" name="Rectangle 6">
              <a:extLst>
                <a:ext uri="{FF2B5EF4-FFF2-40B4-BE49-F238E27FC236}">
                  <a16:creationId xmlns:a16="http://schemas.microsoft.com/office/drawing/2014/main" id="{5C8EAEF7-6E36-E93E-664E-3A859A1E5D3D}"/>
                </a:ext>
              </a:extLst>
            </p:cNvPr>
            <p:cNvSpPr>
              <a:spLocks noChangeArrowheads="1"/>
            </p:cNvSpPr>
            <p:nvPr/>
          </p:nvSpPr>
          <p:spPr bwMode="auto">
            <a:xfrm>
              <a:off x="1248" y="1776"/>
              <a:ext cx="528" cy="720"/>
            </a:xfrm>
            <a:prstGeom prst="rect">
              <a:avLst/>
            </a:prstGeom>
            <a:solidFill>
              <a:srgbClr val="FFFF99"/>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350"/>
            </a:p>
          </p:txBody>
        </p:sp>
      </p:grpSp>
      <p:grpSp>
        <p:nvGrpSpPr>
          <p:cNvPr id="54276" name="Group 8">
            <a:extLst>
              <a:ext uri="{FF2B5EF4-FFF2-40B4-BE49-F238E27FC236}">
                <a16:creationId xmlns:a16="http://schemas.microsoft.com/office/drawing/2014/main" id="{42C6FA97-C481-040F-788B-B57EE64CCAF6}"/>
              </a:ext>
            </a:extLst>
          </p:cNvPr>
          <p:cNvGrpSpPr>
            <a:grpSpLocks/>
          </p:cNvGrpSpPr>
          <p:nvPr/>
        </p:nvGrpSpPr>
        <p:grpSpPr bwMode="auto">
          <a:xfrm>
            <a:off x="5600700" y="2893481"/>
            <a:ext cx="1428750" cy="1371600"/>
            <a:chOff x="912" y="1536"/>
            <a:chExt cx="1200" cy="1152"/>
          </a:xfrm>
        </p:grpSpPr>
        <p:sp>
          <p:nvSpPr>
            <p:cNvPr id="54284" name="Oval 9">
              <a:extLst>
                <a:ext uri="{FF2B5EF4-FFF2-40B4-BE49-F238E27FC236}">
                  <a16:creationId xmlns:a16="http://schemas.microsoft.com/office/drawing/2014/main" id="{7B9956B6-778D-063E-A9AC-5C6398B9D29E}"/>
                </a:ext>
              </a:extLst>
            </p:cNvPr>
            <p:cNvSpPr>
              <a:spLocks noChangeArrowheads="1"/>
            </p:cNvSpPr>
            <p:nvPr/>
          </p:nvSpPr>
          <p:spPr bwMode="auto">
            <a:xfrm>
              <a:off x="912" y="1536"/>
              <a:ext cx="1200" cy="1152"/>
            </a:xfrm>
            <a:prstGeom prst="ellipse">
              <a:avLst/>
            </a:prstGeom>
            <a:solidFill>
              <a:srgbClr val="FFCCFF"/>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350"/>
            </a:p>
          </p:txBody>
        </p:sp>
        <p:sp>
          <p:nvSpPr>
            <p:cNvPr id="54285" name="Rectangle 10">
              <a:extLst>
                <a:ext uri="{FF2B5EF4-FFF2-40B4-BE49-F238E27FC236}">
                  <a16:creationId xmlns:a16="http://schemas.microsoft.com/office/drawing/2014/main" id="{FDD2ACE1-059C-A7B8-B3BE-E430FAF161DC}"/>
                </a:ext>
              </a:extLst>
            </p:cNvPr>
            <p:cNvSpPr>
              <a:spLocks noChangeArrowheads="1"/>
            </p:cNvSpPr>
            <p:nvPr/>
          </p:nvSpPr>
          <p:spPr bwMode="auto">
            <a:xfrm>
              <a:off x="1248" y="1776"/>
              <a:ext cx="528" cy="720"/>
            </a:xfrm>
            <a:prstGeom prst="rect">
              <a:avLst/>
            </a:prstGeom>
            <a:solidFill>
              <a:srgbClr val="FFFF99"/>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350"/>
            </a:p>
          </p:txBody>
        </p:sp>
      </p:grpSp>
      <p:grpSp>
        <p:nvGrpSpPr>
          <p:cNvPr id="54277" name="Group 11">
            <a:extLst>
              <a:ext uri="{FF2B5EF4-FFF2-40B4-BE49-F238E27FC236}">
                <a16:creationId xmlns:a16="http://schemas.microsoft.com/office/drawing/2014/main" id="{96AC9AB8-ABFA-752B-9BB3-74D42A2BFD75}"/>
              </a:ext>
            </a:extLst>
          </p:cNvPr>
          <p:cNvGrpSpPr>
            <a:grpSpLocks/>
          </p:cNvGrpSpPr>
          <p:nvPr/>
        </p:nvGrpSpPr>
        <p:grpSpPr bwMode="auto">
          <a:xfrm>
            <a:off x="2228850" y="2893481"/>
            <a:ext cx="1428750" cy="1371600"/>
            <a:chOff x="912" y="1536"/>
            <a:chExt cx="1200" cy="1152"/>
          </a:xfrm>
        </p:grpSpPr>
        <p:sp>
          <p:nvSpPr>
            <p:cNvPr id="54282" name="Oval 12">
              <a:extLst>
                <a:ext uri="{FF2B5EF4-FFF2-40B4-BE49-F238E27FC236}">
                  <a16:creationId xmlns:a16="http://schemas.microsoft.com/office/drawing/2014/main" id="{FD77CF32-D7F0-8D40-666E-52AB56479786}"/>
                </a:ext>
              </a:extLst>
            </p:cNvPr>
            <p:cNvSpPr>
              <a:spLocks noChangeArrowheads="1"/>
            </p:cNvSpPr>
            <p:nvPr/>
          </p:nvSpPr>
          <p:spPr bwMode="auto">
            <a:xfrm>
              <a:off x="912" y="1536"/>
              <a:ext cx="1200" cy="1152"/>
            </a:xfrm>
            <a:prstGeom prst="ellipse">
              <a:avLst/>
            </a:prstGeom>
            <a:solidFill>
              <a:srgbClr val="FFCCFF"/>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350"/>
            </a:p>
          </p:txBody>
        </p:sp>
        <p:sp>
          <p:nvSpPr>
            <p:cNvPr id="54283" name="Rectangle 13">
              <a:extLst>
                <a:ext uri="{FF2B5EF4-FFF2-40B4-BE49-F238E27FC236}">
                  <a16:creationId xmlns:a16="http://schemas.microsoft.com/office/drawing/2014/main" id="{6D164761-B2D9-5FE4-1A4F-2FF525FB236C}"/>
                </a:ext>
              </a:extLst>
            </p:cNvPr>
            <p:cNvSpPr>
              <a:spLocks noChangeArrowheads="1"/>
            </p:cNvSpPr>
            <p:nvPr/>
          </p:nvSpPr>
          <p:spPr bwMode="auto">
            <a:xfrm>
              <a:off x="1248" y="1776"/>
              <a:ext cx="528" cy="720"/>
            </a:xfrm>
            <a:prstGeom prst="rect">
              <a:avLst/>
            </a:prstGeom>
            <a:solidFill>
              <a:srgbClr val="FFFF99"/>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350"/>
            </a:p>
          </p:txBody>
        </p:sp>
      </p:grpSp>
      <p:grpSp>
        <p:nvGrpSpPr>
          <p:cNvPr id="54278" name="Group 14">
            <a:extLst>
              <a:ext uri="{FF2B5EF4-FFF2-40B4-BE49-F238E27FC236}">
                <a16:creationId xmlns:a16="http://schemas.microsoft.com/office/drawing/2014/main" id="{E884130A-368F-F186-7800-0847D95747C1}"/>
              </a:ext>
            </a:extLst>
          </p:cNvPr>
          <p:cNvGrpSpPr>
            <a:grpSpLocks/>
          </p:cNvGrpSpPr>
          <p:nvPr/>
        </p:nvGrpSpPr>
        <p:grpSpPr bwMode="auto">
          <a:xfrm>
            <a:off x="5600700" y="1236131"/>
            <a:ext cx="1428750" cy="1371600"/>
            <a:chOff x="912" y="1536"/>
            <a:chExt cx="1200" cy="1152"/>
          </a:xfrm>
        </p:grpSpPr>
        <p:sp>
          <p:nvSpPr>
            <p:cNvPr id="54280" name="Oval 15">
              <a:extLst>
                <a:ext uri="{FF2B5EF4-FFF2-40B4-BE49-F238E27FC236}">
                  <a16:creationId xmlns:a16="http://schemas.microsoft.com/office/drawing/2014/main" id="{59721545-A11E-AF20-BC30-7D57F9852AE9}"/>
                </a:ext>
              </a:extLst>
            </p:cNvPr>
            <p:cNvSpPr>
              <a:spLocks noChangeArrowheads="1"/>
            </p:cNvSpPr>
            <p:nvPr/>
          </p:nvSpPr>
          <p:spPr bwMode="auto">
            <a:xfrm>
              <a:off x="912" y="1536"/>
              <a:ext cx="1200" cy="1152"/>
            </a:xfrm>
            <a:prstGeom prst="ellipse">
              <a:avLst/>
            </a:prstGeom>
            <a:solidFill>
              <a:srgbClr val="FFCCFF"/>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350"/>
            </a:p>
          </p:txBody>
        </p:sp>
        <p:sp>
          <p:nvSpPr>
            <p:cNvPr id="54281" name="Rectangle 16">
              <a:extLst>
                <a:ext uri="{FF2B5EF4-FFF2-40B4-BE49-F238E27FC236}">
                  <a16:creationId xmlns:a16="http://schemas.microsoft.com/office/drawing/2014/main" id="{BDE0ABF9-BFD7-35E4-9F3D-6F0546421514}"/>
                </a:ext>
              </a:extLst>
            </p:cNvPr>
            <p:cNvSpPr>
              <a:spLocks noChangeArrowheads="1"/>
            </p:cNvSpPr>
            <p:nvPr/>
          </p:nvSpPr>
          <p:spPr bwMode="auto">
            <a:xfrm>
              <a:off x="1248" y="1776"/>
              <a:ext cx="528" cy="720"/>
            </a:xfrm>
            <a:prstGeom prst="rect">
              <a:avLst/>
            </a:prstGeom>
            <a:solidFill>
              <a:srgbClr val="FFFF99"/>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350"/>
            </a:p>
          </p:txBody>
        </p:sp>
      </p:grpSp>
      <p:sp>
        <p:nvSpPr>
          <p:cNvPr id="54279" name="Oval 17">
            <a:extLst>
              <a:ext uri="{FF2B5EF4-FFF2-40B4-BE49-F238E27FC236}">
                <a16:creationId xmlns:a16="http://schemas.microsoft.com/office/drawing/2014/main" id="{FEDAD3F9-5FB6-38DA-F673-99585268CC28}"/>
              </a:ext>
            </a:extLst>
          </p:cNvPr>
          <p:cNvSpPr>
            <a:spLocks noChangeArrowheads="1"/>
          </p:cNvSpPr>
          <p:nvPr/>
        </p:nvSpPr>
        <p:spPr bwMode="auto">
          <a:xfrm>
            <a:off x="2971800" y="2207681"/>
            <a:ext cx="3486150" cy="1085850"/>
          </a:xfrm>
          <a:prstGeom prst="ellipse">
            <a:avLst/>
          </a:prstGeom>
          <a:solidFill>
            <a:srgbClr val="DDDDDD"/>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1350"/>
              <a:t>Shared memory space</a:t>
            </a:r>
          </a:p>
        </p:txBody>
      </p:sp>
      <p:sp>
        <p:nvSpPr>
          <p:cNvPr id="2" name="灯片编号占位符 1">
            <a:extLst>
              <a:ext uri="{FF2B5EF4-FFF2-40B4-BE49-F238E27FC236}">
                <a16:creationId xmlns:a16="http://schemas.microsoft.com/office/drawing/2014/main" id="{85F8BF1E-8D2B-35EB-7ACA-CA110ACD6080}"/>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27</a:t>
            </a:fld>
            <a:endParaRPr lang="zh-TW"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9CE42B0-0677-38FF-2AA8-DFEFF109E91E}"/>
              </a:ext>
            </a:extLst>
          </p:cNvPr>
          <p:cNvSpPr>
            <a:spLocks noGrp="1" noChangeArrowheads="1"/>
          </p:cNvSpPr>
          <p:nvPr>
            <p:ph type="title"/>
          </p:nvPr>
        </p:nvSpPr>
        <p:spPr>
          <a:xfrm>
            <a:off x="880532" y="108349"/>
            <a:ext cx="7795158" cy="519113"/>
          </a:xfrm>
        </p:spPr>
        <p:txBody>
          <a:bodyPr/>
          <a:lstStyle/>
          <a:p>
            <a:pPr eaLnBrk="1" hangingPunct="1"/>
            <a:r>
              <a:rPr lang="en-US" altLang="en-US" dirty="0"/>
              <a:t>Approaches to DSM</a:t>
            </a:r>
          </a:p>
        </p:txBody>
      </p:sp>
      <p:sp>
        <p:nvSpPr>
          <p:cNvPr id="56323" name="Rectangle 3">
            <a:extLst>
              <a:ext uri="{FF2B5EF4-FFF2-40B4-BE49-F238E27FC236}">
                <a16:creationId xmlns:a16="http://schemas.microsoft.com/office/drawing/2014/main" id="{F09FFD29-7CE4-4BEE-89D5-EF89AB830146}"/>
              </a:ext>
            </a:extLst>
          </p:cNvPr>
          <p:cNvSpPr>
            <a:spLocks noGrp="1" noChangeArrowheads="1"/>
          </p:cNvSpPr>
          <p:nvPr>
            <p:ph type="body" idx="1"/>
          </p:nvPr>
        </p:nvSpPr>
        <p:spPr>
          <a:xfrm>
            <a:off x="869423" y="776418"/>
            <a:ext cx="7806267" cy="3671888"/>
          </a:xfrm>
        </p:spPr>
        <p:txBody>
          <a:bodyPr/>
          <a:lstStyle/>
          <a:p>
            <a:pPr eaLnBrk="1" hangingPunct="1"/>
            <a:r>
              <a:rPr lang="en-US" altLang="en-US" sz="2000" dirty="0"/>
              <a:t>Central server</a:t>
            </a:r>
          </a:p>
          <a:p>
            <a:pPr eaLnBrk="1" hangingPunct="1"/>
            <a:r>
              <a:rPr lang="en-US" altLang="en-US" sz="2000" dirty="0"/>
              <a:t>Migration</a:t>
            </a:r>
          </a:p>
          <a:p>
            <a:pPr eaLnBrk="1" hangingPunct="1"/>
            <a:r>
              <a:rPr lang="en-US" altLang="en-US" sz="2000" dirty="0"/>
              <a:t>Read replication</a:t>
            </a:r>
          </a:p>
          <a:p>
            <a:pPr eaLnBrk="1" hangingPunct="1"/>
            <a:r>
              <a:rPr lang="en-US" altLang="en-US" sz="2000" dirty="0"/>
              <a:t>Full replication</a:t>
            </a:r>
          </a:p>
        </p:txBody>
      </p:sp>
      <p:sp>
        <p:nvSpPr>
          <p:cNvPr id="2" name="灯片编号占位符 1">
            <a:extLst>
              <a:ext uri="{FF2B5EF4-FFF2-40B4-BE49-F238E27FC236}">
                <a16:creationId xmlns:a16="http://schemas.microsoft.com/office/drawing/2014/main" id="{0705AFC4-C453-C401-5948-3ADE4F98ED25}"/>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28</a:t>
            </a:fld>
            <a:endParaRPr lang="zh-TW"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1B24439A-228F-F74B-62B8-8178C2F3B6A9}"/>
              </a:ext>
            </a:extLst>
          </p:cNvPr>
          <p:cNvSpPr>
            <a:spLocks noGrp="1" noChangeArrowheads="1"/>
          </p:cNvSpPr>
          <p:nvPr>
            <p:ph type="title"/>
          </p:nvPr>
        </p:nvSpPr>
        <p:spPr/>
        <p:txBody>
          <a:bodyPr/>
          <a:lstStyle/>
          <a:p>
            <a:pPr eaLnBrk="1" hangingPunct="1"/>
            <a:r>
              <a:rPr lang="en-US" altLang="en-US" dirty="0"/>
              <a:t>Central Server DSM</a:t>
            </a:r>
          </a:p>
        </p:txBody>
      </p:sp>
      <p:sp>
        <p:nvSpPr>
          <p:cNvPr id="58371" name="Rectangle 3">
            <a:extLst>
              <a:ext uri="{FF2B5EF4-FFF2-40B4-BE49-F238E27FC236}">
                <a16:creationId xmlns:a16="http://schemas.microsoft.com/office/drawing/2014/main" id="{13406BFD-D3DD-C4EF-C354-B1FB115F5200}"/>
              </a:ext>
            </a:extLst>
          </p:cNvPr>
          <p:cNvSpPr>
            <a:spLocks noGrp="1" noChangeArrowheads="1"/>
          </p:cNvSpPr>
          <p:nvPr>
            <p:ph type="body" idx="1"/>
          </p:nvPr>
        </p:nvSpPr>
        <p:spPr>
          <a:xfrm>
            <a:off x="787401" y="837406"/>
            <a:ext cx="7662332" cy="2015861"/>
          </a:xfrm>
        </p:spPr>
        <p:txBody>
          <a:bodyPr/>
          <a:lstStyle/>
          <a:p>
            <a:pPr eaLnBrk="1" hangingPunct="1"/>
            <a:r>
              <a:rPr lang="en-US" altLang="en-US" sz="2000" dirty="0"/>
              <a:t>A server maintains all data pages</a:t>
            </a:r>
          </a:p>
          <a:p>
            <a:pPr lvl="1" eaLnBrk="1" hangingPunct="1"/>
            <a:r>
              <a:rPr lang="en-US" altLang="en-US" sz="2000" dirty="0"/>
              <a:t>Returns data on reads</a:t>
            </a:r>
          </a:p>
          <a:p>
            <a:pPr lvl="1" eaLnBrk="1" hangingPunct="1"/>
            <a:r>
              <a:rPr lang="en-US" altLang="en-US" sz="2000" dirty="0"/>
              <a:t>Makes updates on writes</a:t>
            </a:r>
          </a:p>
          <a:p>
            <a:pPr lvl="1" eaLnBrk="1" hangingPunct="1"/>
            <a:r>
              <a:rPr lang="en-US" altLang="en-US" sz="2000" dirty="0"/>
              <a:t>Care needed to avoid duplicating writes</a:t>
            </a:r>
          </a:p>
          <a:p>
            <a:pPr eaLnBrk="1" hangingPunct="1"/>
            <a:r>
              <a:rPr lang="en-US" altLang="en-US" sz="2000" dirty="0"/>
              <a:t>Server duties can be split among several sites</a:t>
            </a:r>
          </a:p>
        </p:txBody>
      </p:sp>
      <p:sp>
        <p:nvSpPr>
          <p:cNvPr id="2" name="灯片编号占位符 1">
            <a:extLst>
              <a:ext uri="{FF2B5EF4-FFF2-40B4-BE49-F238E27FC236}">
                <a16:creationId xmlns:a16="http://schemas.microsoft.com/office/drawing/2014/main" id="{ABF8EDD3-C033-6487-01CE-CF00606EBFD3}"/>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29</a:t>
            </a:fld>
            <a:endParaRPr lang="zh-TW" altLang="en-US"/>
          </a:p>
        </p:txBody>
      </p:sp>
      <p:pic>
        <p:nvPicPr>
          <p:cNvPr id="5" name="图片 4">
            <a:extLst>
              <a:ext uri="{FF2B5EF4-FFF2-40B4-BE49-F238E27FC236}">
                <a16:creationId xmlns:a16="http://schemas.microsoft.com/office/drawing/2014/main" id="{3C72E806-6C63-DADE-6C91-10B4B514101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687483" y="2853267"/>
            <a:ext cx="2762250" cy="16573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3045E25-C4BE-1450-1522-55C79966089D}"/>
              </a:ext>
            </a:extLst>
          </p:cNvPr>
          <p:cNvSpPr>
            <a:spLocks noGrp="1" noChangeArrowheads="1"/>
          </p:cNvSpPr>
          <p:nvPr>
            <p:ph type="title"/>
          </p:nvPr>
        </p:nvSpPr>
        <p:spPr>
          <a:xfrm>
            <a:off x="906308" y="108349"/>
            <a:ext cx="7769382" cy="519113"/>
          </a:xfrm>
        </p:spPr>
        <p:txBody>
          <a:bodyPr/>
          <a:lstStyle/>
          <a:p>
            <a:pPr eaLnBrk="1" hangingPunct="1"/>
            <a:r>
              <a:rPr lang="en-US" altLang="en-US" dirty="0"/>
              <a:t>RPC in Distributed OS</a:t>
            </a:r>
          </a:p>
        </p:txBody>
      </p:sp>
      <p:sp>
        <p:nvSpPr>
          <p:cNvPr id="9219" name="Rectangle 3">
            <a:extLst>
              <a:ext uri="{FF2B5EF4-FFF2-40B4-BE49-F238E27FC236}">
                <a16:creationId xmlns:a16="http://schemas.microsoft.com/office/drawing/2014/main" id="{26AB9DCF-A71F-6E99-A53F-235B57B8494E}"/>
              </a:ext>
            </a:extLst>
          </p:cNvPr>
          <p:cNvSpPr>
            <a:spLocks noGrp="1" noChangeArrowheads="1"/>
          </p:cNvSpPr>
          <p:nvPr>
            <p:ph type="body" idx="1"/>
          </p:nvPr>
        </p:nvSpPr>
        <p:spPr>
          <a:xfrm>
            <a:off x="787400" y="844153"/>
            <a:ext cx="7899399" cy="1585780"/>
          </a:xfrm>
        </p:spPr>
        <p:txBody>
          <a:bodyPr/>
          <a:lstStyle/>
          <a:p>
            <a:pPr eaLnBrk="1" hangingPunct="1"/>
            <a:r>
              <a:rPr lang="en-US" altLang="en-US" sz="2000" dirty="0"/>
              <a:t>What are the new problems when </a:t>
            </a:r>
            <a:r>
              <a:rPr lang="zh-CN" altLang="en-US" sz="2000" dirty="0"/>
              <a:t>‘</a:t>
            </a:r>
            <a:r>
              <a:rPr lang="en-US" altLang="en-US" sz="2000" dirty="0"/>
              <a:t>remote</a:t>
            </a:r>
            <a:r>
              <a:rPr lang="zh-CN" altLang="en-US" sz="2000" dirty="0"/>
              <a:t>’</a:t>
            </a:r>
            <a:r>
              <a:rPr lang="en-US" altLang="en-US" sz="2000" dirty="0"/>
              <a:t> means </a:t>
            </a:r>
            <a:r>
              <a:rPr lang="zh-CN" altLang="en-US" sz="2000" dirty="0"/>
              <a:t>‘</a:t>
            </a:r>
            <a:r>
              <a:rPr lang="en-US" altLang="en-US" sz="2000" dirty="0"/>
              <a:t>not on this machine</a:t>
            </a:r>
            <a:r>
              <a:rPr lang="zh-CN" altLang="en-US" sz="2000" dirty="0"/>
              <a:t>’</a:t>
            </a:r>
            <a:endParaRPr lang="en-US" altLang="en-US" sz="2000" dirty="0"/>
          </a:p>
          <a:p>
            <a:pPr lvl="1" eaLnBrk="1" hangingPunct="1"/>
            <a:r>
              <a:rPr lang="en-US" altLang="en-US" sz="2000" dirty="0"/>
              <a:t>Finding remote servers</a:t>
            </a:r>
          </a:p>
          <a:p>
            <a:pPr lvl="1" eaLnBrk="1" hangingPunct="1"/>
            <a:r>
              <a:rPr lang="en-US" altLang="en-US" sz="2000" dirty="0"/>
              <a:t>Data transport mechanisms</a:t>
            </a:r>
          </a:p>
          <a:p>
            <a:pPr lvl="1" eaLnBrk="1" hangingPunct="1"/>
            <a:r>
              <a:rPr lang="en-US" altLang="en-US" sz="2000" dirty="0"/>
              <a:t>Handling heterogeneity</a:t>
            </a:r>
          </a:p>
        </p:txBody>
      </p:sp>
      <p:sp>
        <p:nvSpPr>
          <p:cNvPr id="2" name="灯片编号占位符 1">
            <a:extLst>
              <a:ext uri="{FF2B5EF4-FFF2-40B4-BE49-F238E27FC236}">
                <a16:creationId xmlns:a16="http://schemas.microsoft.com/office/drawing/2014/main" id="{5402EF3E-E44E-432C-01AE-85FDAF689442}"/>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a:t>
            </a:fld>
            <a:endParaRPr lang="zh-TW" altLang="en-US"/>
          </a:p>
        </p:txBody>
      </p:sp>
      <p:pic>
        <p:nvPicPr>
          <p:cNvPr id="4" name="图片 3">
            <a:extLst>
              <a:ext uri="{FF2B5EF4-FFF2-40B4-BE49-F238E27FC236}">
                <a16:creationId xmlns:a16="http://schemas.microsoft.com/office/drawing/2014/main" id="{D453E174-0600-4546-BE73-CD4B9C3A2F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2617703"/>
            <a:ext cx="4461932" cy="186285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8267E37D-04D3-CD96-6901-85B937F158BF}"/>
              </a:ext>
            </a:extLst>
          </p:cNvPr>
          <p:cNvSpPr>
            <a:spLocks noGrp="1" noChangeArrowheads="1"/>
          </p:cNvSpPr>
          <p:nvPr>
            <p:ph type="title"/>
          </p:nvPr>
        </p:nvSpPr>
        <p:spPr/>
        <p:txBody>
          <a:bodyPr/>
          <a:lstStyle/>
          <a:p>
            <a:pPr eaLnBrk="1" hangingPunct="1"/>
            <a:r>
              <a:rPr lang="en-US" altLang="en-US"/>
              <a:t>Pros/Cons of Central Server DSM</a:t>
            </a:r>
          </a:p>
        </p:txBody>
      </p:sp>
      <p:sp>
        <p:nvSpPr>
          <p:cNvPr id="60419" name="Rectangle 3">
            <a:extLst>
              <a:ext uri="{FF2B5EF4-FFF2-40B4-BE49-F238E27FC236}">
                <a16:creationId xmlns:a16="http://schemas.microsoft.com/office/drawing/2014/main" id="{156C8E4B-422B-3DD4-58B0-B9E38F80EC6F}"/>
              </a:ext>
            </a:extLst>
          </p:cNvPr>
          <p:cNvSpPr>
            <a:spLocks noGrp="1" noChangeArrowheads="1"/>
          </p:cNvSpPr>
          <p:nvPr>
            <p:ph type="body" idx="1"/>
          </p:nvPr>
        </p:nvSpPr>
        <p:spPr>
          <a:xfrm>
            <a:off x="880533" y="844153"/>
            <a:ext cx="7806266" cy="3671888"/>
          </a:xfrm>
        </p:spPr>
        <p:txBody>
          <a:bodyPr/>
          <a:lstStyle/>
          <a:p>
            <a:pPr eaLnBrk="1" hangingPunct="1">
              <a:buFont typeface="Wingdings" panose="05000000000000000000" pitchFamily="2" charset="2"/>
              <a:buNone/>
            </a:pPr>
            <a:r>
              <a:rPr lang="en-US" altLang="en-US" sz="2000" dirty="0"/>
              <a:t>+ Relatively simple to implement</a:t>
            </a:r>
          </a:p>
          <a:p>
            <a:pPr eaLnBrk="1" hangingPunct="1">
              <a:buFont typeface="Wingdings" panose="05000000000000000000" pitchFamily="2" charset="2"/>
              <a:buNone/>
            </a:pPr>
            <a:r>
              <a:rPr lang="en-US" altLang="en-US" sz="2000" dirty="0"/>
              <a:t>+ Synchronization methods pretty clear</a:t>
            </a:r>
          </a:p>
          <a:p>
            <a:pPr eaLnBrk="1" hangingPunct="1">
              <a:buFont typeface="Wingdings" panose="05000000000000000000" pitchFamily="2" charset="2"/>
              <a:buNone/>
            </a:pPr>
            <a:r>
              <a:rPr lang="en-US" altLang="en-US" sz="2000" dirty="0"/>
              <a:t>- Most data references are remote</a:t>
            </a:r>
          </a:p>
          <a:p>
            <a:pPr eaLnBrk="1" hangingPunct="1">
              <a:buFont typeface="Wingdings" panose="05000000000000000000" pitchFamily="2" charset="2"/>
              <a:buNone/>
            </a:pPr>
            <a:r>
              <a:rPr lang="en-US" altLang="en-US" sz="2000" dirty="0"/>
              <a:t>- Prone to bottlenecks</a:t>
            </a:r>
          </a:p>
        </p:txBody>
      </p:sp>
      <p:sp>
        <p:nvSpPr>
          <p:cNvPr id="2" name="灯片编号占位符 1">
            <a:extLst>
              <a:ext uri="{FF2B5EF4-FFF2-40B4-BE49-F238E27FC236}">
                <a16:creationId xmlns:a16="http://schemas.microsoft.com/office/drawing/2014/main" id="{FD87E867-9E9C-E0B1-9C2C-462D6F9EED3E}"/>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30</a:t>
            </a:fld>
            <a:endParaRPr lang="zh-TW"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E9028A67-4077-9E44-1BB7-ED3B4C41DC25}"/>
              </a:ext>
            </a:extLst>
          </p:cNvPr>
          <p:cNvSpPr>
            <a:spLocks noGrp="1" noChangeArrowheads="1"/>
          </p:cNvSpPr>
          <p:nvPr>
            <p:ph type="title"/>
          </p:nvPr>
        </p:nvSpPr>
        <p:spPr>
          <a:xfrm>
            <a:off x="872067" y="108349"/>
            <a:ext cx="7803623" cy="519113"/>
          </a:xfrm>
        </p:spPr>
        <p:txBody>
          <a:bodyPr/>
          <a:lstStyle/>
          <a:p>
            <a:pPr eaLnBrk="1" hangingPunct="1"/>
            <a:r>
              <a:rPr lang="en-US" altLang="en-US" dirty="0"/>
              <a:t>Migration DSM</a:t>
            </a:r>
          </a:p>
        </p:txBody>
      </p:sp>
      <p:sp>
        <p:nvSpPr>
          <p:cNvPr id="62467" name="Rectangle 3">
            <a:extLst>
              <a:ext uri="{FF2B5EF4-FFF2-40B4-BE49-F238E27FC236}">
                <a16:creationId xmlns:a16="http://schemas.microsoft.com/office/drawing/2014/main" id="{87F5AE62-2D5B-B561-2007-78DC9EDA4490}"/>
              </a:ext>
            </a:extLst>
          </p:cNvPr>
          <p:cNvSpPr>
            <a:spLocks noGrp="1" noChangeArrowheads="1"/>
          </p:cNvSpPr>
          <p:nvPr>
            <p:ph type="body" idx="1"/>
          </p:nvPr>
        </p:nvSpPr>
        <p:spPr>
          <a:xfrm>
            <a:off x="872067" y="844153"/>
            <a:ext cx="7814732" cy="2347780"/>
          </a:xfrm>
        </p:spPr>
        <p:txBody>
          <a:bodyPr/>
          <a:lstStyle/>
          <a:p>
            <a:pPr eaLnBrk="1" hangingPunct="1"/>
            <a:r>
              <a:rPr lang="en-US" altLang="en-US" sz="2000" dirty="0"/>
              <a:t>Data lives where most recently used</a:t>
            </a:r>
          </a:p>
          <a:p>
            <a:pPr eaLnBrk="1" hangingPunct="1"/>
            <a:r>
              <a:rPr lang="en-US" altLang="en-US" sz="2000" dirty="0"/>
              <a:t>When off-site memory is requested, it migrates to the requesting site</a:t>
            </a:r>
          </a:p>
          <a:p>
            <a:pPr eaLnBrk="1" hangingPunct="1"/>
            <a:r>
              <a:rPr lang="en-US" altLang="en-US" sz="2000" dirty="0"/>
              <a:t>Typically at block or page levels</a:t>
            </a:r>
          </a:p>
          <a:p>
            <a:pPr lvl="1" eaLnBrk="1" hangingPunct="1"/>
            <a:r>
              <a:rPr lang="en-US" altLang="en-US" sz="2000" dirty="0"/>
              <a:t>With locality of reference, work well</a:t>
            </a:r>
          </a:p>
          <a:p>
            <a:pPr lvl="1" eaLnBrk="1" hangingPunct="1"/>
            <a:r>
              <a:rPr lang="en-US" altLang="en-US" sz="2000" dirty="0"/>
              <a:t>But possibility of thrashing</a:t>
            </a:r>
          </a:p>
          <a:p>
            <a:pPr eaLnBrk="1" hangingPunct="1"/>
            <a:r>
              <a:rPr lang="en-US" altLang="en-US" sz="2000" dirty="0"/>
              <a:t>Servers keep track of data locations</a:t>
            </a:r>
          </a:p>
        </p:txBody>
      </p:sp>
      <p:sp>
        <p:nvSpPr>
          <p:cNvPr id="2" name="灯片编号占位符 1">
            <a:extLst>
              <a:ext uri="{FF2B5EF4-FFF2-40B4-BE49-F238E27FC236}">
                <a16:creationId xmlns:a16="http://schemas.microsoft.com/office/drawing/2014/main" id="{E10588BA-5110-01A8-7B38-395A4489AA23}"/>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31</a:t>
            </a:fld>
            <a:endParaRPr lang="zh-TW"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461ACF4D-53B3-353B-4784-50917C061096}"/>
              </a:ext>
            </a:extLst>
          </p:cNvPr>
          <p:cNvSpPr>
            <a:spLocks noGrp="1" noChangeArrowheads="1"/>
          </p:cNvSpPr>
          <p:nvPr>
            <p:ph type="title"/>
          </p:nvPr>
        </p:nvSpPr>
        <p:spPr/>
        <p:txBody>
          <a:bodyPr/>
          <a:lstStyle/>
          <a:p>
            <a:pPr eaLnBrk="1" hangingPunct="1"/>
            <a:r>
              <a:rPr lang="en-US" altLang="en-US"/>
              <a:t>Pros/Cons of Migration DSM</a:t>
            </a:r>
          </a:p>
        </p:txBody>
      </p:sp>
      <p:sp>
        <p:nvSpPr>
          <p:cNvPr id="64515" name="Rectangle 3">
            <a:extLst>
              <a:ext uri="{FF2B5EF4-FFF2-40B4-BE49-F238E27FC236}">
                <a16:creationId xmlns:a16="http://schemas.microsoft.com/office/drawing/2014/main" id="{9B686F68-633E-035C-49E2-7FC72BA93F57}"/>
              </a:ext>
            </a:extLst>
          </p:cNvPr>
          <p:cNvSpPr>
            <a:spLocks noGrp="1" noChangeArrowheads="1"/>
          </p:cNvSpPr>
          <p:nvPr>
            <p:ph type="body" idx="1"/>
          </p:nvPr>
        </p:nvSpPr>
        <p:spPr>
          <a:xfrm>
            <a:off x="889000" y="844153"/>
            <a:ext cx="7797799" cy="3671888"/>
          </a:xfrm>
        </p:spPr>
        <p:txBody>
          <a:bodyPr/>
          <a:lstStyle/>
          <a:p>
            <a:pPr eaLnBrk="1" hangingPunct="1">
              <a:buFont typeface="Wingdings" panose="05000000000000000000" pitchFamily="2" charset="2"/>
              <a:buNone/>
            </a:pPr>
            <a:r>
              <a:rPr lang="en-US" altLang="en-US" sz="2000" dirty="0"/>
              <a:t>+ If locality good, most accesses are local</a:t>
            </a:r>
          </a:p>
          <a:p>
            <a:pPr eaLnBrk="1" hangingPunct="1">
              <a:buFont typeface="Wingdings" panose="05000000000000000000" pitchFamily="2" charset="2"/>
              <a:buNone/>
            </a:pPr>
            <a:r>
              <a:rPr lang="en-US" altLang="en-US" sz="2000" dirty="0"/>
              <a:t>+ Synchronization behavior fairly easy</a:t>
            </a:r>
          </a:p>
          <a:p>
            <a:pPr eaLnBrk="1" hangingPunct="1">
              <a:buFont typeface="Wingdings" panose="05000000000000000000" pitchFamily="2" charset="2"/>
              <a:buNone/>
            </a:pPr>
            <a:r>
              <a:rPr lang="en-US" altLang="en-US" sz="2000" dirty="0"/>
              <a:t>- Thrashing dangers</a:t>
            </a:r>
          </a:p>
          <a:p>
            <a:pPr eaLnBrk="1" hangingPunct="1">
              <a:buFont typeface="Wingdings" panose="05000000000000000000" pitchFamily="2" charset="2"/>
              <a:buNone/>
            </a:pPr>
            <a:r>
              <a:rPr lang="en-US" altLang="en-US" sz="2000" dirty="0"/>
              <a:t>- Possible bottlenecks at location servers</a:t>
            </a:r>
          </a:p>
          <a:p>
            <a:pPr eaLnBrk="1" hangingPunct="1">
              <a:buFont typeface="Wingdings" panose="05000000000000000000" pitchFamily="2" charset="2"/>
              <a:buNone/>
            </a:pPr>
            <a:r>
              <a:rPr lang="en-US" altLang="en-US" sz="2000" dirty="0"/>
              <a:t>- May put heavy burden on communications</a:t>
            </a:r>
          </a:p>
        </p:txBody>
      </p:sp>
      <p:sp>
        <p:nvSpPr>
          <p:cNvPr id="2" name="灯片编号占位符 1">
            <a:extLst>
              <a:ext uri="{FF2B5EF4-FFF2-40B4-BE49-F238E27FC236}">
                <a16:creationId xmlns:a16="http://schemas.microsoft.com/office/drawing/2014/main" id="{9F6536DA-EDA0-93CB-1E99-5C8CE8133464}"/>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32</a:t>
            </a:fld>
            <a:endParaRPr lang="zh-TW"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99DD7971-41F5-40A7-F0DC-132AE477C018}"/>
              </a:ext>
            </a:extLst>
          </p:cNvPr>
          <p:cNvSpPr>
            <a:spLocks noGrp="1" noChangeArrowheads="1"/>
          </p:cNvSpPr>
          <p:nvPr>
            <p:ph type="title"/>
          </p:nvPr>
        </p:nvSpPr>
        <p:spPr/>
        <p:txBody>
          <a:bodyPr/>
          <a:lstStyle/>
          <a:p>
            <a:pPr eaLnBrk="1" hangingPunct="1"/>
            <a:r>
              <a:rPr lang="en-US" altLang="en-US" dirty="0"/>
              <a:t>Read-Replication DSM</a:t>
            </a:r>
          </a:p>
        </p:txBody>
      </p:sp>
      <p:sp>
        <p:nvSpPr>
          <p:cNvPr id="66563" name="Rectangle 3">
            <a:extLst>
              <a:ext uri="{FF2B5EF4-FFF2-40B4-BE49-F238E27FC236}">
                <a16:creationId xmlns:a16="http://schemas.microsoft.com/office/drawing/2014/main" id="{6A64693F-26C3-5F61-7FCE-D95B7F29A0C7}"/>
              </a:ext>
            </a:extLst>
          </p:cNvPr>
          <p:cNvSpPr>
            <a:spLocks noGrp="1" noChangeArrowheads="1"/>
          </p:cNvSpPr>
          <p:nvPr>
            <p:ph type="body" idx="1"/>
          </p:nvPr>
        </p:nvSpPr>
        <p:spPr>
          <a:xfrm>
            <a:off x="787400" y="844153"/>
            <a:ext cx="7899399" cy="1450314"/>
          </a:xfrm>
        </p:spPr>
        <p:txBody>
          <a:bodyPr/>
          <a:lstStyle/>
          <a:p>
            <a:pPr eaLnBrk="1" hangingPunct="1">
              <a:lnSpc>
                <a:spcPct val="90000"/>
              </a:lnSpc>
            </a:pPr>
            <a:r>
              <a:rPr lang="en-US" altLang="en-US" sz="2000" dirty="0"/>
              <a:t>Copies of readable blocks stored</a:t>
            </a:r>
          </a:p>
          <a:p>
            <a:pPr eaLnBrk="1" hangingPunct="1">
              <a:lnSpc>
                <a:spcPct val="90000"/>
              </a:lnSpc>
            </a:pPr>
            <a:r>
              <a:rPr lang="en-US" altLang="en-US" sz="2000" dirty="0"/>
              <a:t>If block is written, invalidate other copies</a:t>
            </a:r>
          </a:p>
          <a:p>
            <a:pPr eaLnBrk="1" hangingPunct="1">
              <a:lnSpc>
                <a:spcPct val="90000"/>
              </a:lnSpc>
            </a:pPr>
            <a:r>
              <a:rPr lang="en-US" altLang="en-US" sz="2000" dirty="0"/>
              <a:t>Each block has owner that permanently stores it</a:t>
            </a:r>
          </a:p>
          <a:p>
            <a:pPr eaLnBrk="1" hangingPunct="1">
              <a:lnSpc>
                <a:spcPct val="90000"/>
              </a:lnSpc>
            </a:pPr>
            <a:r>
              <a:rPr lang="en-US" altLang="en-US" sz="2000" dirty="0"/>
              <a:t>If writes frequent, invalidation can be complicated and expensive</a:t>
            </a:r>
          </a:p>
        </p:txBody>
      </p:sp>
      <p:sp>
        <p:nvSpPr>
          <p:cNvPr id="2" name="灯片编号占位符 1">
            <a:extLst>
              <a:ext uri="{FF2B5EF4-FFF2-40B4-BE49-F238E27FC236}">
                <a16:creationId xmlns:a16="http://schemas.microsoft.com/office/drawing/2014/main" id="{9E3AAFD0-5736-51A6-6D1D-EBD85FA2FAB2}"/>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33</a:t>
            </a:fld>
            <a:endParaRPr lang="zh-TW"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513BD370-BD8B-4B0D-9AB5-10883C774936}"/>
              </a:ext>
            </a:extLst>
          </p:cNvPr>
          <p:cNvSpPr>
            <a:spLocks noGrp="1" noChangeArrowheads="1"/>
          </p:cNvSpPr>
          <p:nvPr>
            <p:ph type="title"/>
          </p:nvPr>
        </p:nvSpPr>
        <p:spPr/>
        <p:txBody>
          <a:bodyPr/>
          <a:lstStyle/>
          <a:p>
            <a:pPr eaLnBrk="1" hangingPunct="1"/>
            <a:r>
              <a:rPr lang="en-US" altLang="en-US"/>
              <a:t>Pros/Cons of Read Replication DSM</a:t>
            </a:r>
          </a:p>
        </p:txBody>
      </p:sp>
      <p:sp>
        <p:nvSpPr>
          <p:cNvPr id="68611" name="Rectangle 3">
            <a:extLst>
              <a:ext uri="{FF2B5EF4-FFF2-40B4-BE49-F238E27FC236}">
                <a16:creationId xmlns:a16="http://schemas.microsoft.com/office/drawing/2014/main" id="{C3550D09-10C5-BC1E-D66E-99A1157326A2}"/>
              </a:ext>
            </a:extLst>
          </p:cNvPr>
          <p:cNvSpPr>
            <a:spLocks noGrp="1" noChangeArrowheads="1"/>
          </p:cNvSpPr>
          <p:nvPr>
            <p:ph type="body" idx="1"/>
          </p:nvPr>
        </p:nvSpPr>
        <p:spPr>
          <a:xfrm>
            <a:off x="787400" y="844153"/>
            <a:ext cx="7899399" cy="2042980"/>
          </a:xfrm>
        </p:spPr>
        <p:txBody>
          <a:bodyPr/>
          <a:lstStyle/>
          <a:p>
            <a:pPr eaLnBrk="1" hangingPunct="1">
              <a:buFont typeface="Wingdings" panose="05000000000000000000" pitchFamily="2" charset="2"/>
              <a:buNone/>
            </a:pPr>
            <a:r>
              <a:rPr lang="en-US" altLang="en-US" sz="2000" dirty="0"/>
              <a:t>+ Reads are usually local</a:t>
            </a:r>
          </a:p>
          <a:p>
            <a:pPr eaLnBrk="1" hangingPunct="1">
              <a:buFont typeface="Wingdings" panose="05000000000000000000" pitchFamily="2" charset="2"/>
              <a:buNone/>
            </a:pPr>
            <a:r>
              <a:rPr lang="en-US" altLang="en-US" sz="2000" dirty="0"/>
              <a:t>+ Synchronization not too difficult</a:t>
            </a:r>
          </a:p>
          <a:p>
            <a:pPr eaLnBrk="1" hangingPunct="1">
              <a:buFont typeface="Wingdings" panose="05000000000000000000" pitchFamily="2" charset="2"/>
              <a:buNone/>
            </a:pPr>
            <a:r>
              <a:rPr lang="en-US" altLang="en-US" sz="2000" dirty="0"/>
              <a:t>- Requires invalidations</a:t>
            </a:r>
          </a:p>
          <a:p>
            <a:pPr eaLnBrk="1" hangingPunct="1">
              <a:buFont typeface="Wingdings" panose="05000000000000000000" pitchFamily="2" charset="2"/>
              <a:buNone/>
            </a:pPr>
            <a:r>
              <a:rPr lang="en-US" altLang="en-US" sz="2000" dirty="0"/>
              <a:t>- Possibly heavy burden on owners of popular pages</a:t>
            </a:r>
          </a:p>
          <a:p>
            <a:pPr eaLnBrk="1" hangingPunct="1">
              <a:buFont typeface="Wingdings" panose="05000000000000000000" pitchFamily="2" charset="2"/>
              <a:buNone/>
            </a:pPr>
            <a:r>
              <a:rPr lang="en-US" altLang="en-US" sz="2000" dirty="0"/>
              <a:t>- Writes are never local (unless site owns the page)</a:t>
            </a:r>
          </a:p>
        </p:txBody>
      </p:sp>
      <p:sp>
        <p:nvSpPr>
          <p:cNvPr id="2" name="灯片编号占位符 1">
            <a:extLst>
              <a:ext uri="{FF2B5EF4-FFF2-40B4-BE49-F238E27FC236}">
                <a16:creationId xmlns:a16="http://schemas.microsoft.com/office/drawing/2014/main" id="{73A40DCC-BDC8-BBD1-41B4-289851AD9FA7}"/>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34</a:t>
            </a:fld>
            <a:endParaRPr lang="zh-TW"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2593383F-A672-E867-7B5A-23AADBC36233}"/>
              </a:ext>
            </a:extLst>
          </p:cNvPr>
          <p:cNvSpPr>
            <a:spLocks noGrp="1" noChangeArrowheads="1"/>
          </p:cNvSpPr>
          <p:nvPr>
            <p:ph type="title"/>
          </p:nvPr>
        </p:nvSpPr>
        <p:spPr/>
        <p:txBody>
          <a:bodyPr/>
          <a:lstStyle/>
          <a:p>
            <a:pPr eaLnBrk="1" hangingPunct="1"/>
            <a:r>
              <a:rPr lang="en-US" altLang="en-US" dirty="0"/>
              <a:t>Full-Replication DSM</a:t>
            </a:r>
          </a:p>
        </p:txBody>
      </p:sp>
      <p:sp>
        <p:nvSpPr>
          <p:cNvPr id="70659" name="Rectangle 3">
            <a:extLst>
              <a:ext uri="{FF2B5EF4-FFF2-40B4-BE49-F238E27FC236}">
                <a16:creationId xmlns:a16="http://schemas.microsoft.com/office/drawing/2014/main" id="{5AF01BEC-A052-B502-5BF6-D191CB402919}"/>
              </a:ext>
            </a:extLst>
          </p:cNvPr>
          <p:cNvSpPr>
            <a:spLocks noGrp="1" noChangeArrowheads="1"/>
          </p:cNvSpPr>
          <p:nvPr>
            <p:ph type="body" idx="1"/>
          </p:nvPr>
        </p:nvSpPr>
        <p:spPr>
          <a:xfrm>
            <a:off x="798510" y="844153"/>
            <a:ext cx="7888290" cy="1611180"/>
          </a:xfrm>
        </p:spPr>
        <p:txBody>
          <a:bodyPr/>
          <a:lstStyle/>
          <a:p>
            <a:pPr eaLnBrk="1" hangingPunct="1"/>
            <a:r>
              <a:rPr lang="en-US" altLang="en-US" sz="2000" dirty="0"/>
              <a:t>Full-service replicas of data blocks/pages stored at several machines</a:t>
            </a:r>
          </a:p>
          <a:p>
            <a:pPr eaLnBrk="1" hangingPunct="1"/>
            <a:r>
              <a:rPr lang="en-US" altLang="en-US" sz="2000" dirty="0"/>
              <a:t>Requires consistency mechanism</a:t>
            </a:r>
          </a:p>
          <a:p>
            <a:pPr lvl="1" eaLnBrk="1" hangingPunct="1"/>
            <a:r>
              <a:rPr lang="en-US" altLang="en-US" sz="2000" dirty="0"/>
              <a:t>For same reasons as replicated files</a:t>
            </a:r>
          </a:p>
          <a:p>
            <a:pPr lvl="1" eaLnBrk="1" hangingPunct="1"/>
            <a:r>
              <a:rPr lang="en-US" altLang="en-US" sz="2000" dirty="0"/>
              <a:t>But different mechanisms may be appropriate</a:t>
            </a:r>
          </a:p>
        </p:txBody>
      </p:sp>
      <p:sp>
        <p:nvSpPr>
          <p:cNvPr id="2" name="灯片编号占位符 1">
            <a:extLst>
              <a:ext uri="{FF2B5EF4-FFF2-40B4-BE49-F238E27FC236}">
                <a16:creationId xmlns:a16="http://schemas.microsoft.com/office/drawing/2014/main" id="{08FD9B81-FC72-7711-587C-CB40B1F0FAEF}"/>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35</a:t>
            </a:fld>
            <a:endParaRPr lang="zh-TW"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A0FC2A42-930B-00E1-BB65-4A0E81833FBC}"/>
              </a:ext>
            </a:extLst>
          </p:cNvPr>
          <p:cNvSpPr>
            <a:spLocks noGrp="1" noChangeArrowheads="1"/>
          </p:cNvSpPr>
          <p:nvPr>
            <p:ph type="title"/>
          </p:nvPr>
        </p:nvSpPr>
        <p:spPr/>
        <p:txBody>
          <a:bodyPr/>
          <a:lstStyle/>
          <a:p>
            <a:pPr eaLnBrk="1" hangingPunct="1"/>
            <a:r>
              <a:rPr lang="en-US" altLang="en-US"/>
              <a:t>Pros/Cons of Full Replication DSM</a:t>
            </a:r>
          </a:p>
        </p:txBody>
      </p:sp>
      <p:sp>
        <p:nvSpPr>
          <p:cNvPr id="72707" name="Rectangle 3">
            <a:extLst>
              <a:ext uri="{FF2B5EF4-FFF2-40B4-BE49-F238E27FC236}">
                <a16:creationId xmlns:a16="http://schemas.microsoft.com/office/drawing/2014/main" id="{6FA3A22B-AB48-BDC8-E490-F788EA5FD136}"/>
              </a:ext>
            </a:extLst>
          </p:cNvPr>
          <p:cNvSpPr>
            <a:spLocks noGrp="1" noChangeArrowheads="1"/>
          </p:cNvSpPr>
          <p:nvPr>
            <p:ph type="body" idx="1"/>
          </p:nvPr>
        </p:nvSpPr>
        <p:spPr>
          <a:xfrm>
            <a:off x="787400" y="844153"/>
            <a:ext cx="7899399" cy="2009114"/>
          </a:xfrm>
        </p:spPr>
        <p:txBody>
          <a:bodyPr/>
          <a:lstStyle/>
          <a:p>
            <a:pPr eaLnBrk="1" hangingPunct="1">
              <a:buFont typeface="Wingdings" panose="05000000000000000000" pitchFamily="2" charset="2"/>
              <a:buNone/>
            </a:pPr>
            <a:r>
              <a:rPr lang="en-US" altLang="en-US" sz="2000" dirty="0"/>
              <a:t>+ Access usually local</a:t>
            </a:r>
          </a:p>
          <a:p>
            <a:pPr eaLnBrk="1" hangingPunct="1">
              <a:buFont typeface="Wingdings" panose="05000000000000000000" pitchFamily="2" charset="2"/>
              <a:buNone/>
            </a:pPr>
            <a:r>
              <a:rPr lang="en-US" altLang="en-US" sz="2000" dirty="0"/>
              <a:t>+ Bottlenecks generally less likely</a:t>
            </a:r>
          </a:p>
          <a:p>
            <a:pPr eaLnBrk="1" hangingPunct="1">
              <a:buFont typeface="Wingdings" panose="05000000000000000000" pitchFamily="2" charset="2"/>
              <a:buNone/>
            </a:pPr>
            <a:r>
              <a:rPr lang="en-US" altLang="en-US" sz="2000" dirty="0"/>
              <a:t>- Synchronization tricky</a:t>
            </a:r>
          </a:p>
          <a:p>
            <a:pPr eaLnBrk="1" hangingPunct="1">
              <a:buFont typeface="Wingdings" panose="05000000000000000000" pitchFamily="2" charset="2"/>
              <a:buNone/>
            </a:pPr>
            <a:r>
              <a:rPr lang="en-US" altLang="en-US" sz="2000" dirty="0"/>
              <a:t>- Requires full replication mechanism</a:t>
            </a:r>
          </a:p>
          <a:p>
            <a:pPr eaLnBrk="1" hangingPunct="1">
              <a:buFont typeface="Wingdings" panose="05000000000000000000" pitchFamily="2" charset="2"/>
              <a:buNone/>
            </a:pPr>
            <a:r>
              <a:rPr lang="en-US" altLang="en-US" sz="2000" dirty="0"/>
              <a:t>- Likely to be overkill unless data sharing very common</a:t>
            </a:r>
          </a:p>
        </p:txBody>
      </p:sp>
      <p:sp>
        <p:nvSpPr>
          <p:cNvPr id="2" name="灯片编号占位符 1">
            <a:extLst>
              <a:ext uri="{FF2B5EF4-FFF2-40B4-BE49-F238E27FC236}">
                <a16:creationId xmlns:a16="http://schemas.microsoft.com/office/drawing/2014/main" id="{784D485C-108F-9810-4B9C-B0F34C961330}"/>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36</a:t>
            </a:fld>
            <a:endParaRPr lang="zh-TW"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ACD47B9F-A8BE-C87D-CD53-246B41E3AAC5}"/>
              </a:ext>
            </a:extLst>
          </p:cNvPr>
          <p:cNvSpPr>
            <a:spLocks noGrp="1" noChangeArrowheads="1"/>
          </p:cNvSpPr>
          <p:nvPr>
            <p:ph type="title"/>
          </p:nvPr>
        </p:nvSpPr>
        <p:spPr>
          <a:xfrm>
            <a:off x="787401" y="108349"/>
            <a:ext cx="8356599" cy="519113"/>
          </a:xfrm>
        </p:spPr>
        <p:txBody>
          <a:bodyPr/>
          <a:lstStyle/>
          <a:p>
            <a:pPr eaLnBrk="1" hangingPunct="1"/>
            <a:r>
              <a:rPr lang="en-US" altLang="en-US" sz="3000" dirty="0"/>
              <a:t>Memory Coherence in Replicated DSM Schemes</a:t>
            </a:r>
          </a:p>
        </p:txBody>
      </p:sp>
      <p:sp>
        <p:nvSpPr>
          <p:cNvPr id="74755" name="Rectangle 3">
            <a:extLst>
              <a:ext uri="{FF2B5EF4-FFF2-40B4-BE49-F238E27FC236}">
                <a16:creationId xmlns:a16="http://schemas.microsoft.com/office/drawing/2014/main" id="{5B6E5802-3ECC-58F3-43E4-E2E0C5D86484}"/>
              </a:ext>
            </a:extLst>
          </p:cNvPr>
          <p:cNvSpPr>
            <a:spLocks noGrp="1" noChangeArrowheads="1"/>
          </p:cNvSpPr>
          <p:nvPr>
            <p:ph type="body" idx="1"/>
          </p:nvPr>
        </p:nvSpPr>
        <p:spPr>
          <a:xfrm>
            <a:off x="863600" y="844153"/>
            <a:ext cx="7577667" cy="1727597"/>
          </a:xfrm>
        </p:spPr>
        <p:txBody>
          <a:bodyPr/>
          <a:lstStyle/>
          <a:p>
            <a:pPr eaLnBrk="1" hangingPunct="1"/>
            <a:r>
              <a:rPr lang="en-US" altLang="en-US" sz="2000" dirty="0"/>
              <a:t>If more than one copy of a data item exists, problems arise when data is written</a:t>
            </a:r>
          </a:p>
          <a:p>
            <a:pPr eaLnBrk="1" hangingPunct="1"/>
            <a:r>
              <a:rPr lang="en-US" altLang="en-US" sz="2000" dirty="0"/>
              <a:t>Consistency model describes what level of consistency a DSM system provides</a:t>
            </a:r>
          </a:p>
        </p:txBody>
      </p:sp>
      <p:sp>
        <p:nvSpPr>
          <p:cNvPr id="2" name="灯片编号占位符 1">
            <a:extLst>
              <a:ext uri="{FF2B5EF4-FFF2-40B4-BE49-F238E27FC236}">
                <a16:creationId xmlns:a16="http://schemas.microsoft.com/office/drawing/2014/main" id="{AEC59736-E998-2400-78E7-CE73DAE2101F}"/>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37</a:t>
            </a:fld>
            <a:endParaRPr lang="zh-TW" altLang="en-US"/>
          </a:p>
        </p:txBody>
      </p:sp>
      <p:pic>
        <p:nvPicPr>
          <p:cNvPr id="4" name="图片 3">
            <a:extLst>
              <a:ext uri="{FF2B5EF4-FFF2-40B4-BE49-F238E27FC236}">
                <a16:creationId xmlns:a16="http://schemas.microsoft.com/office/drawing/2014/main" id="{BEC276E0-80B1-4EE2-9CE6-AF2EE00788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1013" y="2362200"/>
            <a:ext cx="1469349" cy="2171698"/>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D3D7E4A2-202D-DD8F-EE5F-9937764FA6FF}"/>
              </a:ext>
            </a:extLst>
          </p:cNvPr>
          <p:cNvSpPr>
            <a:spLocks noGrp="1" noChangeArrowheads="1"/>
          </p:cNvSpPr>
          <p:nvPr>
            <p:ph type="title"/>
          </p:nvPr>
        </p:nvSpPr>
        <p:spPr/>
        <p:txBody>
          <a:bodyPr/>
          <a:lstStyle/>
          <a:p>
            <a:pPr eaLnBrk="1" hangingPunct="1"/>
            <a:r>
              <a:rPr lang="en-US" altLang="en-US" dirty="0"/>
              <a:t>Consistency Models for DSM</a:t>
            </a:r>
          </a:p>
        </p:txBody>
      </p:sp>
      <p:sp>
        <p:nvSpPr>
          <p:cNvPr id="76803" name="Rectangle 3">
            <a:extLst>
              <a:ext uri="{FF2B5EF4-FFF2-40B4-BE49-F238E27FC236}">
                <a16:creationId xmlns:a16="http://schemas.microsoft.com/office/drawing/2014/main" id="{7612FF69-11C0-E1AE-F6C9-C71BD02B2399}"/>
              </a:ext>
            </a:extLst>
          </p:cNvPr>
          <p:cNvSpPr>
            <a:spLocks noGrp="1" noChangeArrowheads="1"/>
          </p:cNvSpPr>
          <p:nvPr>
            <p:ph type="body" idx="1"/>
          </p:nvPr>
        </p:nvSpPr>
        <p:spPr>
          <a:xfrm>
            <a:off x="642938" y="831806"/>
            <a:ext cx="8177213" cy="3683550"/>
          </a:xfrm>
        </p:spPr>
        <p:txBody>
          <a:bodyPr/>
          <a:lstStyle/>
          <a:p>
            <a:pPr eaLnBrk="1" hangingPunct="1">
              <a:spcBef>
                <a:spcPts val="0"/>
              </a:spcBef>
            </a:pPr>
            <a:r>
              <a:rPr lang="en-US" altLang="en-US" sz="2000" dirty="0"/>
              <a:t>Strict consistency (as if only one copy)</a:t>
            </a:r>
          </a:p>
          <a:p>
            <a:pPr lvl="1">
              <a:spcBef>
                <a:spcPts val="0"/>
              </a:spcBef>
            </a:pPr>
            <a:r>
              <a:rPr lang="en-US" altLang="zh-CN" sz="1600" b="0" i="0" dirty="0">
                <a:solidFill>
                  <a:srgbClr val="202124"/>
                </a:solidFill>
                <a:effectLst/>
              </a:rPr>
              <a:t> A write to a variable by any processor needs to be seen instantaneously by all processors</a:t>
            </a:r>
            <a:endParaRPr lang="en-US" altLang="en-US" sz="1600" dirty="0"/>
          </a:p>
          <a:p>
            <a:pPr eaLnBrk="1" hangingPunct="1">
              <a:spcBef>
                <a:spcPts val="0"/>
              </a:spcBef>
            </a:pPr>
            <a:r>
              <a:rPr lang="en-US" altLang="en-US" sz="2000" dirty="0"/>
              <a:t>Sequential consistency (serializability)</a:t>
            </a:r>
          </a:p>
          <a:p>
            <a:pPr lvl="1">
              <a:spcBef>
                <a:spcPts val="0"/>
              </a:spcBef>
            </a:pPr>
            <a:r>
              <a:rPr lang="en-US" altLang="zh-CN" sz="1600" b="0" i="0" dirty="0">
                <a:solidFill>
                  <a:srgbClr val="202124"/>
                </a:solidFill>
                <a:effectLst/>
              </a:rPr>
              <a:t>Sequential consistency is </a:t>
            </a:r>
            <a:r>
              <a:rPr lang="en-US" altLang="zh-CN" sz="1600" b="0" i="0" dirty="0">
                <a:solidFill>
                  <a:srgbClr val="040C28"/>
                </a:solidFill>
                <a:effectLst/>
              </a:rPr>
              <a:t>a conservative memory model that does not allow any instruction reordering on each core</a:t>
            </a:r>
            <a:endParaRPr lang="en-US" altLang="en-US" sz="1600" dirty="0"/>
          </a:p>
          <a:p>
            <a:pPr eaLnBrk="1" hangingPunct="1">
              <a:spcBef>
                <a:spcPts val="0"/>
              </a:spcBef>
            </a:pPr>
            <a:r>
              <a:rPr lang="en-US" altLang="en-US" sz="2000" dirty="0"/>
              <a:t>General consistency (eventual consistency)</a:t>
            </a:r>
          </a:p>
          <a:p>
            <a:pPr lvl="1">
              <a:spcBef>
                <a:spcPts val="0"/>
              </a:spcBef>
            </a:pPr>
            <a:r>
              <a:rPr lang="en-US" altLang="zh-CN" sz="1600" b="0" i="0" dirty="0">
                <a:solidFill>
                  <a:srgbClr val="040C28"/>
                </a:solidFill>
                <a:effectLst/>
              </a:rPr>
              <a:t>A system supports general consistency if all the copies of a memory location eventually contain the same data when all the writes issued by every processor have completed</a:t>
            </a:r>
            <a:endParaRPr lang="en-US" altLang="en-US" sz="1600" dirty="0"/>
          </a:p>
          <a:p>
            <a:pPr eaLnBrk="1" hangingPunct="1">
              <a:spcBef>
                <a:spcPts val="0"/>
              </a:spcBef>
            </a:pPr>
            <a:r>
              <a:rPr lang="en-US" altLang="en-US" sz="2000" dirty="0"/>
              <a:t>Processor consistency (per machine)</a:t>
            </a:r>
          </a:p>
          <a:p>
            <a:pPr lvl="1">
              <a:spcBef>
                <a:spcPts val="0"/>
              </a:spcBef>
            </a:pPr>
            <a:r>
              <a:rPr lang="en-US" altLang="zh-CN" sz="1600" dirty="0">
                <a:solidFill>
                  <a:srgbClr val="4D5156"/>
                </a:solidFill>
              </a:rPr>
              <a:t>A</a:t>
            </a:r>
            <a:r>
              <a:rPr lang="en-US" altLang="zh-CN" sz="1600" b="0" i="0" dirty="0">
                <a:solidFill>
                  <a:srgbClr val="4D5156"/>
                </a:solidFill>
                <a:effectLst/>
              </a:rPr>
              <a:t> write followed by a read is allowed to execute out of program </a:t>
            </a:r>
            <a:r>
              <a:rPr lang="en-US" altLang="zh-CN" sz="1600" b="0" i="0" dirty="0" err="1">
                <a:solidFill>
                  <a:srgbClr val="4D5156"/>
                </a:solidFill>
                <a:effectLst/>
              </a:rPr>
              <a:t>orde</a:t>
            </a:r>
            <a:endParaRPr lang="en-US" altLang="en-US" sz="1600" dirty="0"/>
          </a:p>
          <a:p>
            <a:pPr eaLnBrk="1" hangingPunct="1">
              <a:spcBef>
                <a:spcPts val="0"/>
              </a:spcBef>
            </a:pPr>
            <a:r>
              <a:rPr lang="en-US" altLang="en-US" sz="2000" dirty="0"/>
              <a:t>Weak consistency (up to programmer)</a:t>
            </a:r>
          </a:p>
          <a:p>
            <a:pPr lvl="1">
              <a:spcBef>
                <a:spcPts val="0"/>
              </a:spcBef>
            </a:pPr>
            <a:r>
              <a:rPr lang="en-US" altLang="zh-CN" sz="1800" dirty="0">
                <a:solidFill>
                  <a:srgbClr val="273239"/>
                </a:solidFill>
              </a:rPr>
              <a:t>N</a:t>
            </a:r>
            <a:r>
              <a:rPr lang="en-US" altLang="zh-CN" sz="1800" b="0" i="0" dirty="0">
                <a:solidFill>
                  <a:srgbClr val="273239"/>
                </a:solidFill>
                <a:effectLst/>
              </a:rPr>
              <a:t>o guarantees about the ordering of operations or the state of the data at any given time</a:t>
            </a:r>
            <a:endParaRPr lang="en-US" altLang="en-US" sz="1800" dirty="0"/>
          </a:p>
        </p:txBody>
      </p:sp>
      <p:sp>
        <p:nvSpPr>
          <p:cNvPr id="2" name="灯片编号占位符 1">
            <a:extLst>
              <a:ext uri="{FF2B5EF4-FFF2-40B4-BE49-F238E27FC236}">
                <a16:creationId xmlns:a16="http://schemas.microsoft.com/office/drawing/2014/main" id="{776C3F78-97CB-B084-D03A-443CD8F078D4}"/>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38</a:t>
            </a:fld>
            <a:endParaRPr lang="zh-TW"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2BDD1F25-0130-B673-62E1-15568C04ACA3}"/>
              </a:ext>
            </a:extLst>
          </p:cNvPr>
          <p:cNvSpPr>
            <a:spLocks noGrp="1" noChangeArrowheads="1"/>
          </p:cNvSpPr>
          <p:nvPr>
            <p:ph type="title"/>
          </p:nvPr>
        </p:nvSpPr>
        <p:spPr/>
        <p:txBody>
          <a:bodyPr/>
          <a:lstStyle/>
          <a:p>
            <a:pPr eaLnBrk="1" hangingPunct="1"/>
            <a:r>
              <a:rPr lang="en-US" altLang="en-US"/>
              <a:t>Protocols to Provide DSM Coherence</a:t>
            </a:r>
          </a:p>
        </p:txBody>
      </p:sp>
      <p:sp>
        <p:nvSpPr>
          <p:cNvPr id="78851" name="Rectangle 3">
            <a:extLst>
              <a:ext uri="{FF2B5EF4-FFF2-40B4-BE49-F238E27FC236}">
                <a16:creationId xmlns:a16="http://schemas.microsoft.com/office/drawing/2014/main" id="{8109A0D0-53EC-8B4B-83D6-ECF5E7605713}"/>
              </a:ext>
            </a:extLst>
          </p:cNvPr>
          <p:cNvSpPr>
            <a:spLocks noGrp="1" noChangeArrowheads="1"/>
          </p:cNvSpPr>
          <p:nvPr>
            <p:ph type="body" idx="1"/>
          </p:nvPr>
        </p:nvSpPr>
        <p:spPr>
          <a:xfrm>
            <a:off x="880532" y="844153"/>
            <a:ext cx="7806267" cy="2762647"/>
          </a:xfrm>
        </p:spPr>
        <p:txBody>
          <a:bodyPr/>
          <a:lstStyle/>
          <a:p>
            <a:pPr eaLnBrk="1" hangingPunct="1"/>
            <a:r>
              <a:rPr lang="en-US" altLang="en-US" sz="2000" dirty="0"/>
              <a:t>Write-invalidate protocol</a:t>
            </a:r>
          </a:p>
          <a:p>
            <a:pPr lvl="1" eaLnBrk="1" hangingPunct="1"/>
            <a:r>
              <a:rPr lang="en-US" altLang="en-US" sz="2000" dirty="0"/>
              <a:t>Invalidate other copies on write</a:t>
            </a:r>
          </a:p>
          <a:p>
            <a:pPr lvl="1" eaLnBrk="1" hangingPunct="1"/>
            <a:r>
              <a:rPr lang="en-US" altLang="en-US" sz="2000" dirty="0"/>
              <a:t>Expensive for those other copies</a:t>
            </a:r>
          </a:p>
          <a:p>
            <a:pPr eaLnBrk="1" hangingPunct="1"/>
            <a:r>
              <a:rPr lang="en-US" altLang="en-US" sz="2000" dirty="0"/>
              <a:t>Write-update protocol</a:t>
            </a:r>
          </a:p>
          <a:p>
            <a:pPr lvl="1" eaLnBrk="1" hangingPunct="1"/>
            <a:r>
              <a:rPr lang="en-US" altLang="en-US" sz="2000" dirty="0"/>
              <a:t>Update other copies on writes</a:t>
            </a:r>
          </a:p>
          <a:p>
            <a:pPr lvl="1" eaLnBrk="1" hangingPunct="1"/>
            <a:r>
              <a:rPr lang="en-US" altLang="en-US" sz="2000" dirty="0"/>
              <a:t>Higher network traffic results</a:t>
            </a:r>
          </a:p>
          <a:p>
            <a:pPr lvl="1" eaLnBrk="1" hangingPunct="1"/>
            <a:r>
              <a:rPr lang="en-US" altLang="en-US" sz="2000" dirty="0"/>
              <a:t>Requires some kind of locking</a:t>
            </a:r>
          </a:p>
        </p:txBody>
      </p:sp>
      <p:sp>
        <p:nvSpPr>
          <p:cNvPr id="2" name="灯片编号占位符 1">
            <a:extLst>
              <a:ext uri="{FF2B5EF4-FFF2-40B4-BE49-F238E27FC236}">
                <a16:creationId xmlns:a16="http://schemas.microsoft.com/office/drawing/2014/main" id="{2CA1DC9F-28B2-5B26-4565-C60EDCAF4F97}"/>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39</a:t>
            </a:fld>
            <a:endParaRPr lang="zh-TW"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4875B6F-4BE6-D6AB-3513-E78F1311A289}"/>
              </a:ext>
            </a:extLst>
          </p:cNvPr>
          <p:cNvSpPr>
            <a:spLocks noGrp="1" noChangeArrowheads="1"/>
          </p:cNvSpPr>
          <p:nvPr>
            <p:ph type="title"/>
          </p:nvPr>
        </p:nvSpPr>
        <p:spPr/>
        <p:txBody>
          <a:bodyPr/>
          <a:lstStyle/>
          <a:p>
            <a:pPr eaLnBrk="1" hangingPunct="1"/>
            <a:r>
              <a:rPr lang="en-US" altLang="en-US" dirty="0"/>
              <a:t>Find Remote RPC Servers</a:t>
            </a:r>
          </a:p>
        </p:txBody>
      </p:sp>
      <p:sp>
        <p:nvSpPr>
          <p:cNvPr id="11267" name="Rectangle 3">
            <a:extLst>
              <a:ext uri="{FF2B5EF4-FFF2-40B4-BE49-F238E27FC236}">
                <a16:creationId xmlns:a16="http://schemas.microsoft.com/office/drawing/2014/main" id="{6B2DA6E7-5E5B-92DD-4965-AE0E394F067E}"/>
              </a:ext>
            </a:extLst>
          </p:cNvPr>
          <p:cNvSpPr>
            <a:spLocks noGrp="1" noChangeArrowheads="1"/>
          </p:cNvSpPr>
          <p:nvPr>
            <p:ph type="body" idx="1"/>
          </p:nvPr>
        </p:nvSpPr>
        <p:spPr>
          <a:xfrm>
            <a:off x="798510" y="844153"/>
            <a:ext cx="7600423" cy="2237714"/>
          </a:xfrm>
        </p:spPr>
        <p:txBody>
          <a:bodyPr/>
          <a:lstStyle/>
          <a:p>
            <a:pPr eaLnBrk="1" hangingPunct="1"/>
            <a:r>
              <a:rPr lang="en-US" altLang="en-US" sz="2000" dirty="0"/>
              <a:t>In general, a caller’s local site will not know the location of the called program</a:t>
            </a:r>
          </a:p>
          <a:p>
            <a:pPr eaLnBrk="1" hangingPunct="1"/>
            <a:r>
              <a:rPr lang="en-US" altLang="en-US" sz="2000" dirty="0"/>
              <a:t>How to find it</a:t>
            </a:r>
          </a:p>
          <a:p>
            <a:pPr lvl="1" eaLnBrk="1" hangingPunct="1"/>
            <a:r>
              <a:rPr lang="en-US" altLang="en-US" sz="2000" dirty="0"/>
              <a:t>Broadcast</a:t>
            </a:r>
          </a:p>
          <a:p>
            <a:pPr lvl="1" eaLnBrk="1" hangingPunct="1"/>
            <a:r>
              <a:rPr lang="en-US" altLang="en-US" sz="2000" dirty="0"/>
              <a:t>Intelligent multicast</a:t>
            </a:r>
          </a:p>
          <a:p>
            <a:pPr lvl="1" eaLnBrk="1" hangingPunct="1"/>
            <a:r>
              <a:rPr lang="en-US" altLang="en-US" sz="2000" dirty="0"/>
              <a:t>Consult a server</a:t>
            </a:r>
          </a:p>
        </p:txBody>
      </p:sp>
      <p:sp>
        <p:nvSpPr>
          <p:cNvPr id="2" name="灯片编号占位符 1">
            <a:extLst>
              <a:ext uri="{FF2B5EF4-FFF2-40B4-BE49-F238E27FC236}">
                <a16:creationId xmlns:a16="http://schemas.microsoft.com/office/drawing/2014/main" id="{217FA988-CD14-578D-C35B-C66BBA059443}"/>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a:t>
            </a:fld>
            <a:endParaRPr lang="zh-TW" altLang="en-US"/>
          </a:p>
        </p:txBody>
      </p:sp>
      <p:pic>
        <p:nvPicPr>
          <p:cNvPr id="6" name="图片 5">
            <a:extLst>
              <a:ext uri="{FF2B5EF4-FFF2-40B4-BE49-F238E27FC236}">
                <a16:creationId xmlns:a16="http://schemas.microsoft.com/office/drawing/2014/main" id="{051FFECA-C2AA-147C-4F64-845D09FF7E70}"/>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33545"/>
          <a:stretch/>
        </p:blipFill>
        <p:spPr>
          <a:xfrm>
            <a:off x="4466803" y="1671649"/>
            <a:ext cx="3625231" cy="2770878"/>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79FFA62A-D336-F266-926C-C297F1CC825B}"/>
              </a:ext>
            </a:extLst>
          </p:cNvPr>
          <p:cNvSpPr>
            <a:spLocks noGrp="1" noChangeArrowheads="1"/>
          </p:cNvSpPr>
          <p:nvPr>
            <p:ph type="title"/>
          </p:nvPr>
        </p:nvSpPr>
        <p:spPr>
          <a:xfrm>
            <a:off x="860958" y="108349"/>
            <a:ext cx="7814732" cy="519113"/>
          </a:xfrm>
        </p:spPr>
        <p:txBody>
          <a:bodyPr/>
          <a:lstStyle/>
          <a:p>
            <a:pPr eaLnBrk="1" hangingPunct="1"/>
            <a:r>
              <a:rPr lang="en-US" altLang="en-US" dirty="0"/>
              <a:t>Control Thrashing in DSM</a:t>
            </a:r>
          </a:p>
        </p:txBody>
      </p:sp>
      <p:sp>
        <p:nvSpPr>
          <p:cNvPr id="80899" name="Rectangle 3">
            <a:extLst>
              <a:ext uri="{FF2B5EF4-FFF2-40B4-BE49-F238E27FC236}">
                <a16:creationId xmlns:a16="http://schemas.microsoft.com/office/drawing/2014/main" id="{D119BEF6-911C-DDF5-755E-9723AEA2D417}"/>
              </a:ext>
            </a:extLst>
          </p:cNvPr>
          <p:cNvSpPr>
            <a:spLocks noGrp="1" noChangeArrowheads="1"/>
          </p:cNvSpPr>
          <p:nvPr>
            <p:ph type="body" idx="1"/>
          </p:nvPr>
        </p:nvSpPr>
        <p:spPr>
          <a:xfrm>
            <a:off x="872067" y="844153"/>
            <a:ext cx="7814732" cy="3671888"/>
          </a:xfrm>
        </p:spPr>
        <p:txBody>
          <a:bodyPr/>
          <a:lstStyle/>
          <a:p>
            <a:pPr eaLnBrk="1" hangingPunct="1"/>
            <a:r>
              <a:rPr lang="en-US" altLang="en-US" sz="2000" dirty="0"/>
              <a:t>How to prevent 2 sites sharing a page for write from thrashing the net</a:t>
            </a:r>
          </a:p>
          <a:p>
            <a:pPr eaLnBrk="1" hangingPunct="1"/>
            <a:r>
              <a:rPr lang="en-US" altLang="en-US" sz="2000" dirty="0"/>
              <a:t>One way is to lock a written page down at a site for some period</a:t>
            </a:r>
          </a:p>
          <a:p>
            <a:pPr eaLnBrk="1" hangingPunct="1"/>
            <a:r>
              <a:rPr lang="en-US" altLang="en-US" sz="2000" dirty="0"/>
              <a:t>Another site must wait for the time period to expire to write</a:t>
            </a:r>
          </a:p>
          <a:p>
            <a:pPr eaLnBrk="1" hangingPunct="1"/>
            <a:r>
              <a:rPr lang="en-US" altLang="en-US" sz="2000" dirty="0"/>
              <a:t>Used in Mirage system</a:t>
            </a:r>
          </a:p>
        </p:txBody>
      </p:sp>
      <p:sp>
        <p:nvSpPr>
          <p:cNvPr id="2" name="灯片编号占位符 1">
            <a:extLst>
              <a:ext uri="{FF2B5EF4-FFF2-40B4-BE49-F238E27FC236}">
                <a16:creationId xmlns:a16="http://schemas.microsoft.com/office/drawing/2014/main" id="{C94DFE7B-702B-F6B8-AB29-B2EA2E7380D9}"/>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40</a:t>
            </a:fld>
            <a:endParaRPr lang="zh-TW"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A9A2A896-9BE8-C9F5-A50C-D481F1AEE4E7}"/>
              </a:ext>
            </a:extLst>
          </p:cNvPr>
          <p:cNvSpPr>
            <a:spLocks noGrp="1" noChangeArrowheads="1"/>
          </p:cNvSpPr>
          <p:nvPr>
            <p:ph type="title"/>
          </p:nvPr>
        </p:nvSpPr>
        <p:spPr/>
        <p:txBody>
          <a:bodyPr/>
          <a:lstStyle/>
          <a:p>
            <a:pPr eaLnBrk="1" hangingPunct="1"/>
            <a:r>
              <a:rPr lang="en-US" altLang="en-US" dirty="0"/>
              <a:t>Granularity in DSM</a:t>
            </a:r>
          </a:p>
        </p:txBody>
      </p:sp>
      <p:sp>
        <p:nvSpPr>
          <p:cNvPr id="82947" name="Rectangle 3">
            <a:extLst>
              <a:ext uri="{FF2B5EF4-FFF2-40B4-BE49-F238E27FC236}">
                <a16:creationId xmlns:a16="http://schemas.microsoft.com/office/drawing/2014/main" id="{5EE13D8E-B67C-A3B6-18FB-B09544616610}"/>
              </a:ext>
            </a:extLst>
          </p:cNvPr>
          <p:cNvSpPr>
            <a:spLocks noGrp="1" noChangeArrowheads="1"/>
          </p:cNvSpPr>
          <p:nvPr>
            <p:ph type="body" idx="1"/>
          </p:nvPr>
        </p:nvSpPr>
        <p:spPr>
          <a:xfrm>
            <a:off x="798510" y="844153"/>
            <a:ext cx="7888289" cy="1196314"/>
          </a:xfrm>
        </p:spPr>
        <p:txBody>
          <a:bodyPr/>
          <a:lstStyle/>
          <a:p>
            <a:pPr eaLnBrk="1" hangingPunct="1"/>
            <a:r>
              <a:rPr lang="en-US" altLang="en-US" sz="2000" dirty="0"/>
              <a:t>How big should the unit of shared memory be?</a:t>
            </a:r>
          </a:p>
          <a:p>
            <a:pPr eaLnBrk="1" hangingPunct="1"/>
            <a:r>
              <a:rPr lang="en-US" altLang="en-US" sz="2000" dirty="0"/>
              <a:t>Should be related to hardware’s page size</a:t>
            </a:r>
          </a:p>
          <a:p>
            <a:pPr eaLnBrk="1" hangingPunct="1"/>
            <a:r>
              <a:rPr lang="en-US" altLang="en-US" sz="2000" dirty="0"/>
              <a:t>Size of page has many implications</a:t>
            </a:r>
          </a:p>
        </p:txBody>
      </p:sp>
      <p:sp>
        <p:nvSpPr>
          <p:cNvPr id="2" name="灯片编号占位符 1">
            <a:extLst>
              <a:ext uri="{FF2B5EF4-FFF2-40B4-BE49-F238E27FC236}">
                <a16:creationId xmlns:a16="http://schemas.microsoft.com/office/drawing/2014/main" id="{94D702F6-D0CE-B3D6-3211-F0BB208D2E65}"/>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41</a:t>
            </a:fld>
            <a:endParaRPr lang="zh-TW" altLang="en-US"/>
          </a:p>
        </p:txBody>
      </p:sp>
      <p:pic>
        <p:nvPicPr>
          <p:cNvPr id="4" name="图片 3">
            <a:extLst>
              <a:ext uri="{FF2B5EF4-FFF2-40B4-BE49-F238E27FC236}">
                <a16:creationId xmlns:a16="http://schemas.microsoft.com/office/drawing/2014/main" id="{A06F7B9B-E8FD-43BD-AE13-F7639772C1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8353" y="2595033"/>
            <a:ext cx="1355294" cy="1355294"/>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D0D49183-13E7-6D85-CE17-FEC5A82E2C35}"/>
              </a:ext>
            </a:extLst>
          </p:cNvPr>
          <p:cNvSpPr>
            <a:spLocks noGrp="1" noChangeArrowheads="1"/>
          </p:cNvSpPr>
          <p:nvPr>
            <p:ph type="title"/>
          </p:nvPr>
        </p:nvSpPr>
        <p:spPr/>
        <p:txBody>
          <a:bodyPr/>
          <a:lstStyle/>
          <a:p>
            <a:pPr eaLnBrk="1" hangingPunct="1"/>
            <a:r>
              <a:rPr lang="en-US" altLang="en-US"/>
              <a:t>Pros/Cons of Large Pages for DSM</a:t>
            </a:r>
          </a:p>
        </p:txBody>
      </p:sp>
      <p:sp>
        <p:nvSpPr>
          <p:cNvPr id="84995" name="Rectangle 3">
            <a:extLst>
              <a:ext uri="{FF2B5EF4-FFF2-40B4-BE49-F238E27FC236}">
                <a16:creationId xmlns:a16="http://schemas.microsoft.com/office/drawing/2014/main" id="{87F101B7-8A9E-5B09-2D43-F283A37B3B0C}"/>
              </a:ext>
            </a:extLst>
          </p:cNvPr>
          <p:cNvSpPr>
            <a:spLocks noGrp="1" noChangeArrowheads="1"/>
          </p:cNvSpPr>
          <p:nvPr>
            <p:ph type="body" idx="1"/>
          </p:nvPr>
        </p:nvSpPr>
        <p:spPr>
          <a:xfrm>
            <a:off x="903290" y="810286"/>
            <a:ext cx="7772400" cy="3671888"/>
          </a:xfrm>
        </p:spPr>
        <p:txBody>
          <a:bodyPr/>
          <a:lstStyle/>
          <a:p>
            <a:pPr eaLnBrk="1" hangingPunct="1">
              <a:buFont typeface="Wingdings" panose="05000000000000000000" pitchFamily="2" charset="2"/>
              <a:buNone/>
            </a:pPr>
            <a:r>
              <a:rPr lang="en-US" altLang="en-US" sz="2000" dirty="0"/>
              <a:t>+ Takes advantage of locality</a:t>
            </a:r>
          </a:p>
          <a:p>
            <a:pPr eaLnBrk="1" hangingPunct="1">
              <a:buFont typeface="Wingdings" panose="05000000000000000000" pitchFamily="2" charset="2"/>
              <a:buNone/>
            </a:pPr>
            <a:r>
              <a:rPr lang="en-US" altLang="en-US" sz="2000" dirty="0"/>
              <a:t>+ Minimize cost of running page code</a:t>
            </a:r>
          </a:p>
          <a:p>
            <a:pPr eaLnBrk="1" hangingPunct="1">
              <a:buFont typeface="Wingdings" panose="05000000000000000000" pitchFamily="2" charset="2"/>
              <a:buNone/>
            </a:pPr>
            <a:r>
              <a:rPr lang="en-US" altLang="en-US" sz="2000" dirty="0"/>
              <a:t>+ Can minimize communications cost </a:t>
            </a:r>
          </a:p>
          <a:p>
            <a:pPr lvl="1" eaLnBrk="1" hangingPunct="1"/>
            <a:r>
              <a:rPr lang="en-US" altLang="en-US" sz="2000" dirty="0"/>
              <a:t>If lots of data being moved</a:t>
            </a:r>
          </a:p>
          <a:p>
            <a:pPr eaLnBrk="1" hangingPunct="1">
              <a:buFont typeface="Wingdings" panose="05000000000000000000" pitchFamily="2" charset="2"/>
              <a:buNone/>
            </a:pPr>
            <a:r>
              <a:rPr lang="en-US" altLang="en-US" sz="2000" dirty="0"/>
              <a:t>- Leads to greater contention</a:t>
            </a:r>
          </a:p>
        </p:txBody>
      </p:sp>
      <p:sp>
        <p:nvSpPr>
          <p:cNvPr id="2" name="灯片编号占位符 1">
            <a:extLst>
              <a:ext uri="{FF2B5EF4-FFF2-40B4-BE49-F238E27FC236}">
                <a16:creationId xmlns:a16="http://schemas.microsoft.com/office/drawing/2014/main" id="{0DFBD4E2-411A-0A29-E9F5-E22FEADF2998}"/>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42</a:t>
            </a:fld>
            <a:endParaRPr lang="zh-TW"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7BE32D0D-50BE-6B5C-5A40-25E14E5D55E1}"/>
              </a:ext>
            </a:extLst>
          </p:cNvPr>
          <p:cNvSpPr>
            <a:spLocks noGrp="1" noChangeArrowheads="1"/>
          </p:cNvSpPr>
          <p:nvPr>
            <p:ph type="title"/>
          </p:nvPr>
        </p:nvSpPr>
        <p:spPr/>
        <p:txBody>
          <a:bodyPr/>
          <a:lstStyle/>
          <a:p>
            <a:pPr eaLnBrk="1" hangingPunct="1"/>
            <a:r>
              <a:rPr lang="en-US" altLang="en-US"/>
              <a:t>Pros/Cons of Small Page Size for DSM</a:t>
            </a:r>
          </a:p>
        </p:txBody>
      </p:sp>
      <p:sp>
        <p:nvSpPr>
          <p:cNvPr id="87043" name="Rectangle 3">
            <a:extLst>
              <a:ext uri="{FF2B5EF4-FFF2-40B4-BE49-F238E27FC236}">
                <a16:creationId xmlns:a16="http://schemas.microsoft.com/office/drawing/2014/main" id="{C622AA2B-52ED-C517-DFDA-834E57FA43C1}"/>
              </a:ext>
            </a:extLst>
          </p:cNvPr>
          <p:cNvSpPr>
            <a:spLocks noGrp="1" noChangeArrowheads="1"/>
          </p:cNvSpPr>
          <p:nvPr>
            <p:ph type="body" idx="1"/>
          </p:nvPr>
        </p:nvSpPr>
        <p:spPr>
          <a:xfrm>
            <a:off x="880532" y="844153"/>
            <a:ext cx="7806267" cy="3671888"/>
          </a:xfrm>
        </p:spPr>
        <p:txBody>
          <a:bodyPr/>
          <a:lstStyle/>
          <a:p>
            <a:pPr eaLnBrk="1" hangingPunct="1">
              <a:buFont typeface="Wingdings" panose="05000000000000000000" pitchFamily="2" charset="2"/>
              <a:buNone/>
            </a:pPr>
            <a:r>
              <a:rPr lang="en-US" altLang="en-US" sz="2000" dirty="0"/>
              <a:t>+ Less contention</a:t>
            </a:r>
          </a:p>
          <a:p>
            <a:pPr lvl="1" eaLnBrk="1" hangingPunct="1"/>
            <a:r>
              <a:rPr lang="en-US" altLang="en-US" sz="2000" dirty="0"/>
              <a:t>Minimizes false sharing</a:t>
            </a:r>
          </a:p>
          <a:p>
            <a:pPr eaLnBrk="1" hangingPunct="1">
              <a:buFont typeface="Wingdings" panose="05000000000000000000" pitchFamily="2" charset="2"/>
              <a:buNone/>
            </a:pPr>
            <a:r>
              <a:rPr lang="en-US" altLang="en-US" sz="2000" dirty="0"/>
              <a:t>+ Lower cost to move small objects</a:t>
            </a:r>
          </a:p>
          <a:p>
            <a:pPr eaLnBrk="1" hangingPunct="1">
              <a:buFont typeface="Wingdings" panose="05000000000000000000" pitchFamily="2" charset="2"/>
              <a:buNone/>
            </a:pPr>
            <a:r>
              <a:rPr lang="en-US" altLang="en-US" sz="2000" dirty="0"/>
              <a:t>- Greater overheads</a:t>
            </a:r>
          </a:p>
        </p:txBody>
      </p:sp>
      <p:sp>
        <p:nvSpPr>
          <p:cNvPr id="2" name="灯片编号占位符 1">
            <a:extLst>
              <a:ext uri="{FF2B5EF4-FFF2-40B4-BE49-F238E27FC236}">
                <a16:creationId xmlns:a16="http://schemas.microsoft.com/office/drawing/2014/main" id="{BEF0A84C-06AF-EB7D-9401-D9B2307FD743}"/>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43</a:t>
            </a:fld>
            <a:endParaRPr lang="zh-TW"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C765F5D8-D5F4-4374-B385-9C798C4911BF}"/>
              </a:ext>
            </a:extLst>
          </p:cNvPr>
          <p:cNvSpPr>
            <a:spLocks noGrp="1" noChangeArrowheads="1"/>
          </p:cNvSpPr>
          <p:nvPr>
            <p:ph type="title"/>
          </p:nvPr>
        </p:nvSpPr>
        <p:spPr/>
        <p:txBody>
          <a:bodyPr/>
          <a:lstStyle/>
          <a:p>
            <a:pPr eaLnBrk="1" hangingPunct="1"/>
            <a:r>
              <a:rPr lang="en-US" altLang="en-US"/>
              <a:t>False Sharing in DSM</a:t>
            </a:r>
          </a:p>
        </p:txBody>
      </p:sp>
      <p:sp>
        <p:nvSpPr>
          <p:cNvPr id="89091" name="Rectangle 3">
            <a:extLst>
              <a:ext uri="{FF2B5EF4-FFF2-40B4-BE49-F238E27FC236}">
                <a16:creationId xmlns:a16="http://schemas.microsoft.com/office/drawing/2014/main" id="{CC204C3B-9C79-9C49-3E58-ECF99473478D}"/>
              </a:ext>
            </a:extLst>
          </p:cNvPr>
          <p:cNvSpPr>
            <a:spLocks noGrp="1" noChangeArrowheads="1"/>
          </p:cNvSpPr>
          <p:nvPr>
            <p:ph type="body" idx="1"/>
          </p:nvPr>
        </p:nvSpPr>
        <p:spPr>
          <a:xfrm>
            <a:off x="798510" y="844153"/>
            <a:ext cx="7888289" cy="1848247"/>
          </a:xfrm>
        </p:spPr>
        <p:txBody>
          <a:bodyPr/>
          <a:lstStyle/>
          <a:p>
            <a:pPr eaLnBrk="1" hangingPunct="1"/>
            <a:r>
              <a:rPr lang="en-US" altLang="en-US" sz="2000" dirty="0"/>
              <a:t>Occurs when an apparent, but not real, conflict occurs between two copies of a page</a:t>
            </a:r>
          </a:p>
          <a:p>
            <a:pPr eaLnBrk="1" hangingPunct="1"/>
            <a:r>
              <a:rPr lang="en-US" altLang="en-US" sz="2000" dirty="0"/>
              <a:t>Caused by viewing replication unit as a page, rather than a memory location</a:t>
            </a:r>
          </a:p>
        </p:txBody>
      </p:sp>
      <p:sp>
        <p:nvSpPr>
          <p:cNvPr id="2" name="灯片编号占位符 1">
            <a:extLst>
              <a:ext uri="{FF2B5EF4-FFF2-40B4-BE49-F238E27FC236}">
                <a16:creationId xmlns:a16="http://schemas.microsoft.com/office/drawing/2014/main" id="{6EC108A0-6E38-8961-AF59-2CC319D1390B}"/>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44</a:t>
            </a:fld>
            <a:endParaRPr lang="zh-TW"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A4E752A2-50C6-E724-9421-A2CB1D8500E7}"/>
              </a:ext>
            </a:extLst>
          </p:cNvPr>
          <p:cNvSpPr>
            <a:spLocks noGrp="1" noChangeArrowheads="1"/>
          </p:cNvSpPr>
          <p:nvPr>
            <p:ph type="title"/>
          </p:nvPr>
        </p:nvSpPr>
        <p:spPr/>
        <p:txBody>
          <a:bodyPr/>
          <a:lstStyle/>
          <a:p>
            <a:pPr eaLnBrk="1" hangingPunct="1"/>
            <a:r>
              <a:rPr lang="en-US" altLang="en-US" dirty="0"/>
              <a:t>False Sharing Example (1)</a:t>
            </a:r>
          </a:p>
        </p:txBody>
      </p:sp>
      <p:grpSp>
        <p:nvGrpSpPr>
          <p:cNvPr id="91139" name="Group 12">
            <a:extLst>
              <a:ext uri="{FF2B5EF4-FFF2-40B4-BE49-F238E27FC236}">
                <a16:creationId xmlns:a16="http://schemas.microsoft.com/office/drawing/2014/main" id="{32FAD7A1-56EB-1F5B-6A91-BFDC0F802FB3}"/>
              </a:ext>
            </a:extLst>
          </p:cNvPr>
          <p:cNvGrpSpPr>
            <a:grpSpLocks/>
          </p:cNvGrpSpPr>
          <p:nvPr/>
        </p:nvGrpSpPr>
        <p:grpSpPr bwMode="auto">
          <a:xfrm>
            <a:off x="2628900" y="1828800"/>
            <a:ext cx="1428750" cy="1371600"/>
            <a:chOff x="912" y="1536"/>
            <a:chExt cx="1200" cy="1152"/>
          </a:xfrm>
        </p:grpSpPr>
        <p:sp>
          <p:nvSpPr>
            <p:cNvPr id="91145" name="Oval 13">
              <a:extLst>
                <a:ext uri="{FF2B5EF4-FFF2-40B4-BE49-F238E27FC236}">
                  <a16:creationId xmlns:a16="http://schemas.microsoft.com/office/drawing/2014/main" id="{52C2F8E2-3D15-7A35-CD52-D2E2DA37A3B5}"/>
                </a:ext>
              </a:extLst>
            </p:cNvPr>
            <p:cNvSpPr>
              <a:spLocks noChangeArrowheads="1"/>
            </p:cNvSpPr>
            <p:nvPr/>
          </p:nvSpPr>
          <p:spPr bwMode="auto">
            <a:xfrm>
              <a:off x="912" y="1536"/>
              <a:ext cx="1200" cy="1152"/>
            </a:xfrm>
            <a:prstGeom prst="ellipse">
              <a:avLst/>
            </a:prstGeom>
            <a:solidFill>
              <a:srgbClr val="FFCCFF"/>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350"/>
            </a:p>
          </p:txBody>
        </p:sp>
        <p:sp>
          <p:nvSpPr>
            <p:cNvPr id="91146" name="Rectangle 14">
              <a:extLst>
                <a:ext uri="{FF2B5EF4-FFF2-40B4-BE49-F238E27FC236}">
                  <a16:creationId xmlns:a16="http://schemas.microsoft.com/office/drawing/2014/main" id="{E9318437-7551-4E45-DA31-4936C20F4CFD}"/>
                </a:ext>
              </a:extLst>
            </p:cNvPr>
            <p:cNvSpPr>
              <a:spLocks noChangeArrowheads="1"/>
            </p:cNvSpPr>
            <p:nvPr/>
          </p:nvSpPr>
          <p:spPr bwMode="auto">
            <a:xfrm>
              <a:off x="1248" y="1776"/>
              <a:ext cx="528" cy="720"/>
            </a:xfrm>
            <a:prstGeom prst="rect">
              <a:avLst/>
            </a:prstGeom>
            <a:solidFill>
              <a:srgbClr val="FFFF99"/>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350"/>
            </a:p>
          </p:txBody>
        </p:sp>
      </p:grpSp>
      <p:grpSp>
        <p:nvGrpSpPr>
          <p:cNvPr id="91140" name="Group 15">
            <a:extLst>
              <a:ext uri="{FF2B5EF4-FFF2-40B4-BE49-F238E27FC236}">
                <a16:creationId xmlns:a16="http://schemas.microsoft.com/office/drawing/2014/main" id="{1D0C8AB3-C969-D5C9-B01C-10FAB191652E}"/>
              </a:ext>
            </a:extLst>
          </p:cNvPr>
          <p:cNvGrpSpPr>
            <a:grpSpLocks/>
          </p:cNvGrpSpPr>
          <p:nvPr/>
        </p:nvGrpSpPr>
        <p:grpSpPr bwMode="auto">
          <a:xfrm>
            <a:off x="5029200" y="1828800"/>
            <a:ext cx="1428750" cy="1371600"/>
            <a:chOff x="912" y="1536"/>
            <a:chExt cx="1200" cy="1152"/>
          </a:xfrm>
        </p:grpSpPr>
        <p:sp>
          <p:nvSpPr>
            <p:cNvPr id="91143" name="Oval 16">
              <a:extLst>
                <a:ext uri="{FF2B5EF4-FFF2-40B4-BE49-F238E27FC236}">
                  <a16:creationId xmlns:a16="http://schemas.microsoft.com/office/drawing/2014/main" id="{AD9DCE62-CBAB-4C9F-705B-E320CBAF416D}"/>
                </a:ext>
              </a:extLst>
            </p:cNvPr>
            <p:cNvSpPr>
              <a:spLocks noChangeArrowheads="1"/>
            </p:cNvSpPr>
            <p:nvPr/>
          </p:nvSpPr>
          <p:spPr bwMode="auto">
            <a:xfrm>
              <a:off x="912" y="1536"/>
              <a:ext cx="1200" cy="1152"/>
            </a:xfrm>
            <a:prstGeom prst="ellipse">
              <a:avLst/>
            </a:prstGeom>
            <a:solidFill>
              <a:srgbClr val="FFCCFF"/>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350"/>
            </a:p>
          </p:txBody>
        </p:sp>
        <p:sp>
          <p:nvSpPr>
            <p:cNvPr id="91144" name="Rectangle 17">
              <a:extLst>
                <a:ext uri="{FF2B5EF4-FFF2-40B4-BE49-F238E27FC236}">
                  <a16:creationId xmlns:a16="http://schemas.microsoft.com/office/drawing/2014/main" id="{D99CDF47-169F-2AC5-20F3-9624D69C4DA9}"/>
                </a:ext>
              </a:extLst>
            </p:cNvPr>
            <p:cNvSpPr>
              <a:spLocks noChangeArrowheads="1"/>
            </p:cNvSpPr>
            <p:nvPr/>
          </p:nvSpPr>
          <p:spPr bwMode="auto">
            <a:xfrm>
              <a:off x="1248" y="1776"/>
              <a:ext cx="528" cy="720"/>
            </a:xfrm>
            <a:prstGeom prst="rect">
              <a:avLst/>
            </a:prstGeom>
            <a:solidFill>
              <a:srgbClr val="FFFF99"/>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350"/>
            </a:p>
          </p:txBody>
        </p:sp>
      </p:grpSp>
      <p:sp>
        <p:nvSpPr>
          <p:cNvPr id="91141" name="Text Box 18">
            <a:extLst>
              <a:ext uri="{FF2B5EF4-FFF2-40B4-BE49-F238E27FC236}">
                <a16:creationId xmlns:a16="http://schemas.microsoft.com/office/drawing/2014/main" id="{1B858F4B-84AB-E5E7-D0BF-E832D48737F2}"/>
              </a:ext>
            </a:extLst>
          </p:cNvPr>
          <p:cNvSpPr txBox="1">
            <a:spLocks noChangeArrowheads="1"/>
          </p:cNvSpPr>
          <p:nvPr/>
        </p:nvSpPr>
        <p:spPr bwMode="auto">
          <a:xfrm>
            <a:off x="3081337" y="3281362"/>
            <a:ext cx="62901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350"/>
              <a:t>Site A</a:t>
            </a:r>
          </a:p>
        </p:txBody>
      </p:sp>
      <p:sp>
        <p:nvSpPr>
          <p:cNvPr id="91142" name="Text Box 19">
            <a:extLst>
              <a:ext uri="{FF2B5EF4-FFF2-40B4-BE49-F238E27FC236}">
                <a16:creationId xmlns:a16="http://schemas.microsoft.com/office/drawing/2014/main" id="{7F068CC1-D8EF-7B6E-E588-B29343E0D07C}"/>
              </a:ext>
            </a:extLst>
          </p:cNvPr>
          <p:cNvSpPr txBox="1">
            <a:spLocks noChangeArrowheads="1"/>
          </p:cNvSpPr>
          <p:nvPr/>
        </p:nvSpPr>
        <p:spPr bwMode="auto">
          <a:xfrm>
            <a:off x="5481638" y="3268266"/>
            <a:ext cx="62741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350"/>
              <a:t>Site B</a:t>
            </a:r>
          </a:p>
        </p:txBody>
      </p:sp>
      <p:sp>
        <p:nvSpPr>
          <p:cNvPr id="2" name="灯片编号占位符 1">
            <a:extLst>
              <a:ext uri="{FF2B5EF4-FFF2-40B4-BE49-F238E27FC236}">
                <a16:creationId xmlns:a16="http://schemas.microsoft.com/office/drawing/2014/main" id="{96AB43A4-65D9-250D-7621-90D1BC072887}"/>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45</a:t>
            </a:fld>
            <a:endParaRPr lang="zh-TW"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5E695481-1DE7-1DF8-8883-822826CD6A25}"/>
              </a:ext>
            </a:extLst>
          </p:cNvPr>
          <p:cNvSpPr>
            <a:spLocks noGrp="1" noChangeArrowheads="1"/>
          </p:cNvSpPr>
          <p:nvPr>
            <p:ph type="title"/>
          </p:nvPr>
        </p:nvSpPr>
        <p:spPr/>
        <p:txBody>
          <a:bodyPr/>
          <a:lstStyle/>
          <a:p>
            <a:pPr eaLnBrk="1" hangingPunct="1"/>
            <a:r>
              <a:rPr lang="en-US" altLang="en-US" dirty="0"/>
              <a:t>False Sharing Example (2)</a:t>
            </a:r>
          </a:p>
        </p:txBody>
      </p:sp>
      <p:sp>
        <p:nvSpPr>
          <p:cNvPr id="93187" name="Rectangle 3">
            <a:extLst>
              <a:ext uri="{FF2B5EF4-FFF2-40B4-BE49-F238E27FC236}">
                <a16:creationId xmlns:a16="http://schemas.microsoft.com/office/drawing/2014/main" id="{38C414F6-6487-E7E0-CA17-746F9A9921B9}"/>
              </a:ext>
            </a:extLst>
          </p:cNvPr>
          <p:cNvSpPr>
            <a:spLocks noGrp="1" noChangeArrowheads="1"/>
          </p:cNvSpPr>
          <p:nvPr>
            <p:ph type="body" idx="1"/>
          </p:nvPr>
        </p:nvSpPr>
        <p:spPr>
          <a:xfrm>
            <a:off x="798510" y="844153"/>
            <a:ext cx="7888289" cy="519113"/>
          </a:xfrm>
        </p:spPr>
        <p:txBody>
          <a:bodyPr/>
          <a:lstStyle/>
          <a:p>
            <a:pPr eaLnBrk="1" hangingPunct="1"/>
            <a:r>
              <a:rPr lang="en-US" altLang="en-US" sz="2000" dirty="0"/>
              <a:t>There appears to be a conflict, but there really is not</a:t>
            </a:r>
          </a:p>
        </p:txBody>
      </p:sp>
      <p:grpSp>
        <p:nvGrpSpPr>
          <p:cNvPr id="93188" name="Group 4">
            <a:extLst>
              <a:ext uri="{FF2B5EF4-FFF2-40B4-BE49-F238E27FC236}">
                <a16:creationId xmlns:a16="http://schemas.microsoft.com/office/drawing/2014/main" id="{AA0F7DE9-5C9B-8E9C-D687-D478F04977AF}"/>
              </a:ext>
            </a:extLst>
          </p:cNvPr>
          <p:cNvGrpSpPr>
            <a:grpSpLocks/>
          </p:cNvGrpSpPr>
          <p:nvPr/>
        </p:nvGrpSpPr>
        <p:grpSpPr bwMode="auto">
          <a:xfrm>
            <a:off x="2628900" y="2319867"/>
            <a:ext cx="1428750" cy="1371600"/>
            <a:chOff x="912" y="1536"/>
            <a:chExt cx="1200" cy="1152"/>
          </a:xfrm>
        </p:grpSpPr>
        <p:sp>
          <p:nvSpPr>
            <p:cNvPr id="93202" name="Oval 5">
              <a:extLst>
                <a:ext uri="{FF2B5EF4-FFF2-40B4-BE49-F238E27FC236}">
                  <a16:creationId xmlns:a16="http://schemas.microsoft.com/office/drawing/2014/main" id="{4A475870-ABD3-3ECB-9D34-86EC3AD03A4D}"/>
                </a:ext>
              </a:extLst>
            </p:cNvPr>
            <p:cNvSpPr>
              <a:spLocks noChangeArrowheads="1"/>
            </p:cNvSpPr>
            <p:nvPr/>
          </p:nvSpPr>
          <p:spPr bwMode="auto">
            <a:xfrm>
              <a:off x="912" y="1536"/>
              <a:ext cx="1200" cy="1152"/>
            </a:xfrm>
            <a:prstGeom prst="ellipse">
              <a:avLst/>
            </a:prstGeom>
            <a:solidFill>
              <a:srgbClr val="FFCCFF"/>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350"/>
            </a:p>
          </p:txBody>
        </p:sp>
        <p:sp>
          <p:nvSpPr>
            <p:cNvPr id="93203" name="Rectangle 6">
              <a:extLst>
                <a:ext uri="{FF2B5EF4-FFF2-40B4-BE49-F238E27FC236}">
                  <a16:creationId xmlns:a16="http://schemas.microsoft.com/office/drawing/2014/main" id="{9B4A4822-2D11-9293-D40C-87F59EF329DA}"/>
                </a:ext>
              </a:extLst>
            </p:cNvPr>
            <p:cNvSpPr>
              <a:spLocks noChangeArrowheads="1"/>
            </p:cNvSpPr>
            <p:nvPr/>
          </p:nvSpPr>
          <p:spPr bwMode="auto">
            <a:xfrm>
              <a:off x="1248" y="1776"/>
              <a:ext cx="528" cy="720"/>
            </a:xfrm>
            <a:prstGeom prst="rect">
              <a:avLst/>
            </a:prstGeom>
            <a:solidFill>
              <a:srgbClr val="FFFF99"/>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350"/>
            </a:p>
          </p:txBody>
        </p:sp>
      </p:grpSp>
      <p:grpSp>
        <p:nvGrpSpPr>
          <p:cNvPr id="93189" name="Group 7">
            <a:extLst>
              <a:ext uri="{FF2B5EF4-FFF2-40B4-BE49-F238E27FC236}">
                <a16:creationId xmlns:a16="http://schemas.microsoft.com/office/drawing/2014/main" id="{5FFC560D-8AA9-5417-B2C1-2214503F5787}"/>
              </a:ext>
            </a:extLst>
          </p:cNvPr>
          <p:cNvGrpSpPr>
            <a:grpSpLocks/>
          </p:cNvGrpSpPr>
          <p:nvPr/>
        </p:nvGrpSpPr>
        <p:grpSpPr bwMode="auto">
          <a:xfrm>
            <a:off x="5029200" y="2319867"/>
            <a:ext cx="1428750" cy="1371600"/>
            <a:chOff x="912" y="1536"/>
            <a:chExt cx="1200" cy="1152"/>
          </a:xfrm>
        </p:grpSpPr>
        <p:sp>
          <p:nvSpPr>
            <p:cNvPr id="93200" name="Oval 8">
              <a:extLst>
                <a:ext uri="{FF2B5EF4-FFF2-40B4-BE49-F238E27FC236}">
                  <a16:creationId xmlns:a16="http://schemas.microsoft.com/office/drawing/2014/main" id="{8DAF683A-5495-251E-F82B-32BC0B209304}"/>
                </a:ext>
              </a:extLst>
            </p:cNvPr>
            <p:cNvSpPr>
              <a:spLocks noChangeArrowheads="1"/>
            </p:cNvSpPr>
            <p:nvPr/>
          </p:nvSpPr>
          <p:spPr bwMode="auto">
            <a:xfrm>
              <a:off x="912" y="1536"/>
              <a:ext cx="1200" cy="1152"/>
            </a:xfrm>
            <a:prstGeom prst="ellipse">
              <a:avLst/>
            </a:prstGeom>
            <a:solidFill>
              <a:srgbClr val="FFCCFF"/>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350"/>
            </a:p>
          </p:txBody>
        </p:sp>
        <p:sp>
          <p:nvSpPr>
            <p:cNvPr id="93201" name="Rectangle 9">
              <a:extLst>
                <a:ext uri="{FF2B5EF4-FFF2-40B4-BE49-F238E27FC236}">
                  <a16:creationId xmlns:a16="http://schemas.microsoft.com/office/drawing/2014/main" id="{351A4C48-8BC3-2A8B-5945-4F2FBDE0F403}"/>
                </a:ext>
              </a:extLst>
            </p:cNvPr>
            <p:cNvSpPr>
              <a:spLocks noChangeArrowheads="1"/>
            </p:cNvSpPr>
            <p:nvPr/>
          </p:nvSpPr>
          <p:spPr bwMode="auto">
            <a:xfrm>
              <a:off x="1248" y="1776"/>
              <a:ext cx="528" cy="720"/>
            </a:xfrm>
            <a:prstGeom prst="rect">
              <a:avLst/>
            </a:prstGeom>
            <a:solidFill>
              <a:srgbClr val="FFFF99"/>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350"/>
            </a:p>
          </p:txBody>
        </p:sp>
      </p:grpSp>
      <p:sp>
        <p:nvSpPr>
          <p:cNvPr id="93190" name="Text Box 10">
            <a:extLst>
              <a:ext uri="{FF2B5EF4-FFF2-40B4-BE49-F238E27FC236}">
                <a16:creationId xmlns:a16="http://schemas.microsoft.com/office/drawing/2014/main" id="{A738E185-477D-8118-6BEC-8E3204913E45}"/>
              </a:ext>
            </a:extLst>
          </p:cNvPr>
          <p:cNvSpPr txBox="1">
            <a:spLocks noChangeArrowheads="1"/>
          </p:cNvSpPr>
          <p:nvPr/>
        </p:nvSpPr>
        <p:spPr bwMode="auto">
          <a:xfrm>
            <a:off x="3081337" y="3772429"/>
            <a:ext cx="62901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350"/>
              <a:t>Site A</a:t>
            </a:r>
          </a:p>
        </p:txBody>
      </p:sp>
      <p:sp>
        <p:nvSpPr>
          <p:cNvPr id="93191" name="Text Box 11">
            <a:extLst>
              <a:ext uri="{FF2B5EF4-FFF2-40B4-BE49-F238E27FC236}">
                <a16:creationId xmlns:a16="http://schemas.microsoft.com/office/drawing/2014/main" id="{44C84333-D691-4D30-378C-E66C10B1DA22}"/>
              </a:ext>
            </a:extLst>
          </p:cNvPr>
          <p:cNvSpPr txBox="1">
            <a:spLocks noChangeArrowheads="1"/>
          </p:cNvSpPr>
          <p:nvPr/>
        </p:nvSpPr>
        <p:spPr bwMode="auto">
          <a:xfrm>
            <a:off x="5481638" y="3759333"/>
            <a:ext cx="62741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350"/>
              <a:t>Site B</a:t>
            </a:r>
          </a:p>
        </p:txBody>
      </p:sp>
      <p:sp>
        <p:nvSpPr>
          <p:cNvPr id="93192" name="Rectangle 12">
            <a:extLst>
              <a:ext uri="{FF2B5EF4-FFF2-40B4-BE49-F238E27FC236}">
                <a16:creationId xmlns:a16="http://schemas.microsoft.com/office/drawing/2014/main" id="{99A0EF61-91D4-37CC-6648-65DDE4EE16E4}"/>
              </a:ext>
            </a:extLst>
          </p:cNvPr>
          <p:cNvSpPr>
            <a:spLocks noChangeArrowheads="1"/>
          </p:cNvSpPr>
          <p:nvPr/>
        </p:nvSpPr>
        <p:spPr bwMode="auto">
          <a:xfrm>
            <a:off x="3028950" y="2777067"/>
            <a:ext cx="628650" cy="1143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350"/>
          </a:p>
        </p:txBody>
      </p:sp>
      <p:sp>
        <p:nvSpPr>
          <p:cNvPr id="93193" name="Rectangle 13">
            <a:extLst>
              <a:ext uri="{FF2B5EF4-FFF2-40B4-BE49-F238E27FC236}">
                <a16:creationId xmlns:a16="http://schemas.microsoft.com/office/drawing/2014/main" id="{95D115DE-3685-88D4-A6C5-F99F9FA28C87}"/>
              </a:ext>
            </a:extLst>
          </p:cNvPr>
          <p:cNvSpPr>
            <a:spLocks noChangeArrowheads="1"/>
          </p:cNvSpPr>
          <p:nvPr/>
        </p:nvSpPr>
        <p:spPr bwMode="auto">
          <a:xfrm>
            <a:off x="3028950" y="3177117"/>
            <a:ext cx="628650" cy="114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350"/>
          </a:p>
        </p:txBody>
      </p:sp>
      <p:sp>
        <p:nvSpPr>
          <p:cNvPr id="93194" name="Rectangle 14">
            <a:extLst>
              <a:ext uri="{FF2B5EF4-FFF2-40B4-BE49-F238E27FC236}">
                <a16:creationId xmlns:a16="http://schemas.microsoft.com/office/drawing/2014/main" id="{33217D08-8F6A-AFDB-9F1F-CDF8F90E6F69}"/>
              </a:ext>
            </a:extLst>
          </p:cNvPr>
          <p:cNvSpPr>
            <a:spLocks noChangeArrowheads="1"/>
          </p:cNvSpPr>
          <p:nvPr/>
        </p:nvSpPr>
        <p:spPr bwMode="auto">
          <a:xfrm>
            <a:off x="5429250" y="2777067"/>
            <a:ext cx="628650" cy="114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350"/>
          </a:p>
        </p:txBody>
      </p:sp>
      <p:sp>
        <p:nvSpPr>
          <p:cNvPr id="93195" name="Rectangle 15">
            <a:extLst>
              <a:ext uri="{FF2B5EF4-FFF2-40B4-BE49-F238E27FC236}">
                <a16:creationId xmlns:a16="http://schemas.microsoft.com/office/drawing/2014/main" id="{7948083B-BD66-4B89-E70F-ADF75A992974}"/>
              </a:ext>
            </a:extLst>
          </p:cNvPr>
          <p:cNvSpPr>
            <a:spLocks noChangeArrowheads="1"/>
          </p:cNvSpPr>
          <p:nvPr/>
        </p:nvSpPr>
        <p:spPr bwMode="auto">
          <a:xfrm>
            <a:off x="5429250" y="3177117"/>
            <a:ext cx="628650" cy="1143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350"/>
          </a:p>
        </p:txBody>
      </p:sp>
      <p:sp>
        <p:nvSpPr>
          <p:cNvPr id="93196" name="Text Box 16">
            <a:extLst>
              <a:ext uri="{FF2B5EF4-FFF2-40B4-BE49-F238E27FC236}">
                <a16:creationId xmlns:a16="http://schemas.microsoft.com/office/drawing/2014/main" id="{6C30BA64-4D07-24D9-8AD5-EA0EC5146771}"/>
              </a:ext>
            </a:extLst>
          </p:cNvPr>
          <p:cNvSpPr txBox="1">
            <a:spLocks noChangeArrowheads="1"/>
          </p:cNvSpPr>
          <p:nvPr/>
        </p:nvSpPr>
        <p:spPr bwMode="auto">
          <a:xfrm>
            <a:off x="1588294" y="2858029"/>
            <a:ext cx="87075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350"/>
              <a:t>Update x</a:t>
            </a:r>
          </a:p>
        </p:txBody>
      </p:sp>
      <p:sp>
        <p:nvSpPr>
          <p:cNvPr id="93197" name="Text Box 17">
            <a:extLst>
              <a:ext uri="{FF2B5EF4-FFF2-40B4-BE49-F238E27FC236}">
                <a16:creationId xmlns:a16="http://schemas.microsoft.com/office/drawing/2014/main" id="{FD1CC46C-4358-2056-224A-E9C47FBC211F}"/>
              </a:ext>
            </a:extLst>
          </p:cNvPr>
          <p:cNvSpPr txBox="1">
            <a:spLocks noChangeArrowheads="1"/>
          </p:cNvSpPr>
          <p:nvPr/>
        </p:nvSpPr>
        <p:spPr bwMode="auto">
          <a:xfrm>
            <a:off x="6743701" y="2834217"/>
            <a:ext cx="87235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350"/>
              <a:t>Update y</a:t>
            </a:r>
          </a:p>
        </p:txBody>
      </p:sp>
      <p:sp>
        <p:nvSpPr>
          <p:cNvPr id="93198" name="Line 18">
            <a:extLst>
              <a:ext uri="{FF2B5EF4-FFF2-40B4-BE49-F238E27FC236}">
                <a16:creationId xmlns:a16="http://schemas.microsoft.com/office/drawing/2014/main" id="{983357EE-96EB-8625-0DDA-B1F9ABE2D4C2}"/>
              </a:ext>
            </a:extLst>
          </p:cNvPr>
          <p:cNvSpPr>
            <a:spLocks noChangeShapeType="1"/>
          </p:cNvSpPr>
          <p:nvPr/>
        </p:nvSpPr>
        <p:spPr bwMode="auto">
          <a:xfrm flipV="1">
            <a:off x="2400300" y="2834217"/>
            <a:ext cx="628650" cy="1714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350"/>
          </a:p>
        </p:txBody>
      </p:sp>
      <p:sp>
        <p:nvSpPr>
          <p:cNvPr id="93199" name="Line 19">
            <a:extLst>
              <a:ext uri="{FF2B5EF4-FFF2-40B4-BE49-F238E27FC236}">
                <a16:creationId xmlns:a16="http://schemas.microsoft.com/office/drawing/2014/main" id="{EC7E05D7-D263-9E6B-1EC4-D422FD5B123C}"/>
              </a:ext>
            </a:extLst>
          </p:cNvPr>
          <p:cNvSpPr>
            <a:spLocks noChangeShapeType="1"/>
          </p:cNvSpPr>
          <p:nvPr/>
        </p:nvSpPr>
        <p:spPr bwMode="auto">
          <a:xfrm flipH="1">
            <a:off x="6057900" y="3005667"/>
            <a:ext cx="685800" cy="228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350"/>
          </a:p>
        </p:txBody>
      </p:sp>
      <p:sp>
        <p:nvSpPr>
          <p:cNvPr id="2" name="灯片编号占位符 1">
            <a:extLst>
              <a:ext uri="{FF2B5EF4-FFF2-40B4-BE49-F238E27FC236}">
                <a16:creationId xmlns:a16="http://schemas.microsoft.com/office/drawing/2014/main" id="{69DB7530-5ABC-3E83-CD08-57218431B636}"/>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46</a:t>
            </a:fld>
            <a:endParaRPr lang="zh-TW"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E3F8BFB0-2AD9-F900-420F-E3F1D685726A}"/>
              </a:ext>
            </a:extLst>
          </p:cNvPr>
          <p:cNvSpPr>
            <a:spLocks noGrp="1" noChangeArrowheads="1"/>
          </p:cNvSpPr>
          <p:nvPr>
            <p:ph type="title"/>
          </p:nvPr>
        </p:nvSpPr>
        <p:spPr>
          <a:xfrm>
            <a:off x="889000" y="108349"/>
            <a:ext cx="7786690" cy="519113"/>
          </a:xfrm>
        </p:spPr>
        <p:txBody>
          <a:bodyPr/>
          <a:lstStyle/>
          <a:p>
            <a:pPr eaLnBrk="1" hangingPunct="1"/>
            <a:r>
              <a:rPr lang="en-US" altLang="en-US" dirty="0"/>
              <a:t>Effects of False Sharing</a:t>
            </a:r>
          </a:p>
        </p:txBody>
      </p:sp>
      <p:sp>
        <p:nvSpPr>
          <p:cNvPr id="95235" name="Rectangle 3">
            <a:extLst>
              <a:ext uri="{FF2B5EF4-FFF2-40B4-BE49-F238E27FC236}">
                <a16:creationId xmlns:a16="http://schemas.microsoft.com/office/drawing/2014/main" id="{1FFE2D2F-E1CF-5FC3-9C2E-2E1EFCCCB834}"/>
              </a:ext>
            </a:extLst>
          </p:cNvPr>
          <p:cNvSpPr>
            <a:spLocks noGrp="1" noChangeArrowheads="1"/>
          </p:cNvSpPr>
          <p:nvPr>
            <p:ph type="body" idx="1"/>
          </p:nvPr>
        </p:nvSpPr>
        <p:spPr>
          <a:xfrm>
            <a:off x="900109" y="844153"/>
            <a:ext cx="7786690" cy="3671888"/>
          </a:xfrm>
        </p:spPr>
        <p:txBody>
          <a:bodyPr/>
          <a:lstStyle/>
          <a:p>
            <a:pPr eaLnBrk="1" hangingPunct="1"/>
            <a:r>
              <a:rPr lang="en-US" altLang="en-US" sz="2000" dirty="0"/>
              <a:t>Depends on approach used</a:t>
            </a:r>
          </a:p>
          <a:p>
            <a:pPr lvl="1" eaLnBrk="1" hangingPunct="1"/>
            <a:r>
              <a:rPr lang="en-US" altLang="en-US" sz="2000" dirty="0"/>
              <a:t>In migration systems, causes more page migration</a:t>
            </a:r>
          </a:p>
          <a:p>
            <a:pPr lvl="1" eaLnBrk="1" hangingPunct="1"/>
            <a:r>
              <a:rPr lang="en-US" altLang="en-US" sz="2000" dirty="0"/>
              <a:t>In write-invalidate replication systems, causes more invalidations</a:t>
            </a:r>
          </a:p>
          <a:p>
            <a:pPr lvl="1" eaLnBrk="1" hangingPunct="1"/>
            <a:r>
              <a:rPr lang="en-US" altLang="en-US" sz="2000" dirty="0"/>
              <a:t>In update-propagation replication systems, causes more locking</a:t>
            </a:r>
          </a:p>
        </p:txBody>
      </p:sp>
      <p:sp>
        <p:nvSpPr>
          <p:cNvPr id="2" name="灯片编号占位符 1">
            <a:extLst>
              <a:ext uri="{FF2B5EF4-FFF2-40B4-BE49-F238E27FC236}">
                <a16:creationId xmlns:a16="http://schemas.microsoft.com/office/drawing/2014/main" id="{A0B9DA51-2B32-B3CD-2756-98E3929094BD}"/>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47</a:t>
            </a:fld>
            <a:endParaRPr lang="zh-TW"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C34BE572-926E-A223-0F5B-CB4DB719641A}"/>
              </a:ext>
            </a:extLst>
          </p:cNvPr>
          <p:cNvSpPr>
            <a:spLocks noGrp="1" noChangeArrowheads="1"/>
          </p:cNvSpPr>
          <p:nvPr>
            <p:ph type="title"/>
          </p:nvPr>
        </p:nvSpPr>
        <p:spPr>
          <a:xfrm>
            <a:off x="872067" y="108349"/>
            <a:ext cx="7803623" cy="519113"/>
          </a:xfrm>
        </p:spPr>
        <p:txBody>
          <a:bodyPr/>
          <a:lstStyle/>
          <a:p>
            <a:pPr eaLnBrk="1" hangingPunct="1"/>
            <a:r>
              <a:rPr lang="en-US" altLang="en-US" dirty="0"/>
              <a:t>Page Replacement in DSM</a:t>
            </a:r>
          </a:p>
        </p:txBody>
      </p:sp>
      <p:sp>
        <p:nvSpPr>
          <p:cNvPr id="97283" name="Rectangle 3">
            <a:extLst>
              <a:ext uri="{FF2B5EF4-FFF2-40B4-BE49-F238E27FC236}">
                <a16:creationId xmlns:a16="http://schemas.microsoft.com/office/drawing/2014/main" id="{753B4D6C-D147-B5F3-F31C-C338AC49108A}"/>
              </a:ext>
            </a:extLst>
          </p:cNvPr>
          <p:cNvSpPr>
            <a:spLocks noGrp="1" noChangeArrowheads="1"/>
          </p:cNvSpPr>
          <p:nvPr>
            <p:ph type="body" idx="1"/>
          </p:nvPr>
        </p:nvSpPr>
        <p:spPr>
          <a:xfrm>
            <a:off x="872067" y="844153"/>
            <a:ext cx="7814732" cy="3671888"/>
          </a:xfrm>
        </p:spPr>
        <p:txBody>
          <a:bodyPr/>
          <a:lstStyle/>
          <a:p>
            <a:pPr eaLnBrk="1" hangingPunct="1"/>
            <a:r>
              <a:rPr lang="en-US" altLang="en-US" sz="2000" dirty="0"/>
              <a:t>When a local node needs to bump a shared memory page, what does it do?</a:t>
            </a:r>
          </a:p>
          <a:p>
            <a:pPr eaLnBrk="1" hangingPunct="1"/>
            <a:r>
              <a:rPr lang="en-US" altLang="en-US" sz="2000" dirty="0"/>
              <a:t>LRU alone not a sufficient answer</a:t>
            </a:r>
          </a:p>
          <a:p>
            <a:pPr eaLnBrk="1" hangingPunct="1"/>
            <a:r>
              <a:rPr lang="en-US" altLang="en-US" sz="2000" dirty="0"/>
              <a:t>Must consider private vs. shared pages</a:t>
            </a:r>
          </a:p>
          <a:p>
            <a:pPr lvl="1" eaLnBrk="1" hangingPunct="1"/>
            <a:r>
              <a:rPr lang="en-US" altLang="en-US" sz="2000" dirty="0"/>
              <a:t>And replication issues</a:t>
            </a:r>
          </a:p>
          <a:p>
            <a:pPr lvl="1" eaLnBrk="1" hangingPunct="1"/>
            <a:r>
              <a:rPr lang="en-US" altLang="en-US" sz="2000" dirty="0"/>
              <a:t>And read-only pages</a:t>
            </a:r>
          </a:p>
          <a:p>
            <a:pPr eaLnBrk="1" hangingPunct="1"/>
            <a:r>
              <a:rPr lang="en-US" altLang="en-US" sz="2000" dirty="0"/>
              <a:t>LRU within classes often used</a:t>
            </a:r>
          </a:p>
        </p:txBody>
      </p:sp>
      <p:sp>
        <p:nvSpPr>
          <p:cNvPr id="2" name="灯片编号占位符 1">
            <a:extLst>
              <a:ext uri="{FF2B5EF4-FFF2-40B4-BE49-F238E27FC236}">
                <a16:creationId xmlns:a16="http://schemas.microsoft.com/office/drawing/2014/main" id="{1972E34A-8122-609C-4C61-975A2C1213F1}"/>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48</a:t>
            </a:fld>
            <a:endParaRPr lang="zh-TW"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75E22B3E-EC19-7406-CF15-F7E1FFDA6B83}"/>
              </a:ext>
            </a:extLst>
          </p:cNvPr>
          <p:cNvSpPr>
            <a:spLocks noGrp="1" noChangeArrowheads="1"/>
          </p:cNvSpPr>
          <p:nvPr>
            <p:ph type="title"/>
          </p:nvPr>
        </p:nvSpPr>
        <p:spPr>
          <a:xfrm>
            <a:off x="787401" y="108349"/>
            <a:ext cx="8356599" cy="519113"/>
          </a:xfrm>
        </p:spPr>
        <p:txBody>
          <a:bodyPr/>
          <a:lstStyle/>
          <a:p>
            <a:pPr eaLnBrk="1" hangingPunct="1"/>
            <a:r>
              <a:rPr lang="en-US" altLang="en-US" sz="3000" dirty="0"/>
              <a:t>Another Way to Provide Distributed Consistency</a:t>
            </a:r>
          </a:p>
        </p:txBody>
      </p:sp>
      <p:sp>
        <p:nvSpPr>
          <p:cNvPr id="99331" name="Rectangle 3">
            <a:extLst>
              <a:ext uri="{FF2B5EF4-FFF2-40B4-BE49-F238E27FC236}">
                <a16:creationId xmlns:a16="http://schemas.microsoft.com/office/drawing/2014/main" id="{FC320A71-2EF9-34D8-E1EE-2BFE3130D72F}"/>
              </a:ext>
            </a:extLst>
          </p:cNvPr>
          <p:cNvSpPr>
            <a:spLocks noGrp="1" noChangeArrowheads="1"/>
          </p:cNvSpPr>
          <p:nvPr>
            <p:ph type="body" idx="1"/>
          </p:nvPr>
        </p:nvSpPr>
        <p:spPr>
          <a:xfrm>
            <a:off x="787400" y="844153"/>
            <a:ext cx="7899399" cy="3671888"/>
          </a:xfrm>
        </p:spPr>
        <p:txBody>
          <a:bodyPr/>
          <a:lstStyle/>
          <a:p>
            <a:pPr eaLnBrk="1" hangingPunct="1"/>
            <a:r>
              <a:rPr lang="en-US" altLang="en-US" sz="2000" dirty="0"/>
              <a:t>Assume a set of cooperating processes start out consistent</a:t>
            </a:r>
          </a:p>
          <a:p>
            <a:pPr lvl="1" eaLnBrk="1" hangingPunct="1"/>
            <a:r>
              <a:rPr lang="en-US" altLang="en-US" sz="2000" dirty="0"/>
              <a:t>With a distributed state</a:t>
            </a:r>
          </a:p>
          <a:p>
            <a:pPr eaLnBrk="1" hangingPunct="1"/>
            <a:r>
              <a:rPr lang="en-US" altLang="en-US" sz="2000" dirty="0"/>
              <a:t>And assume the only interactions are through messages</a:t>
            </a:r>
          </a:p>
          <a:p>
            <a:pPr eaLnBrk="1" hangingPunct="1"/>
            <a:r>
              <a:rPr lang="en-US" altLang="en-US" sz="2000" dirty="0"/>
              <a:t>If all processes see the messages in the same order, all see a consistent state</a:t>
            </a:r>
          </a:p>
        </p:txBody>
      </p:sp>
      <p:sp>
        <p:nvSpPr>
          <p:cNvPr id="2" name="灯片编号占位符 1">
            <a:extLst>
              <a:ext uri="{FF2B5EF4-FFF2-40B4-BE49-F238E27FC236}">
                <a16:creationId xmlns:a16="http://schemas.microsoft.com/office/drawing/2014/main" id="{6869953B-FA3B-B039-5AAB-10FBFCE49295}"/>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49</a:t>
            </a:fld>
            <a:endParaRPr lang="zh-TW"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469DC273-26BA-152C-6AE9-B154D51C3183}"/>
              </a:ext>
            </a:extLst>
          </p:cNvPr>
          <p:cNvSpPr>
            <a:spLocks noGrp="1" noChangeArrowheads="1"/>
          </p:cNvSpPr>
          <p:nvPr>
            <p:ph type="title"/>
          </p:nvPr>
        </p:nvSpPr>
        <p:spPr>
          <a:xfrm>
            <a:off x="865239" y="108349"/>
            <a:ext cx="7810451" cy="519113"/>
          </a:xfrm>
        </p:spPr>
        <p:txBody>
          <a:bodyPr/>
          <a:lstStyle/>
          <a:p>
            <a:pPr eaLnBrk="1" hangingPunct="1"/>
            <a:r>
              <a:rPr lang="en-US" altLang="en-US" dirty="0"/>
              <a:t>UNIX RPC</a:t>
            </a:r>
          </a:p>
        </p:txBody>
      </p:sp>
      <p:sp>
        <p:nvSpPr>
          <p:cNvPr id="13315" name="Rectangle 3">
            <a:extLst>
              <a:ext uri="{FF2B5EF4-FFF2-40B4-BE49-F238E27FC236}">
                <a16:creationId xmlns:a16="http://schemas.microsoft.com/office/drawing/2014/main" id="{3D624C5D-1ECC-6741-410A-B2A47B26E269}"/>
              </a:ext>
            </a:extLst>
          </p:cNvPr>
          <p:cNvSpPr>
            <a:spLocks noGrp="1" noChangeArrowheads="1"/>
          </p:cNvSpPr>
          <p:nvPr>
            <p:ph type="body" idx="1"/>
          </p:nvPr>
        </p:nvSpPr>
        <p:spPr>
          <a:xfrm>
            <a:off x="787400" y="794993"/>
            <a:ext cx="7530689" cy="2557807"/>
          </a:xfrm>
        </p:spPr>
        <p:txBody>
          <a:bodyPr/>
          <a:lstStyle/>
          <a:p>
            <a:pPr eaLnBrk="1" hangingPunct="1"/>
            <a:r>
              <a:rPr lang="en-US" altLang="en-US" sz="2000" dirty="0"/>
              <a:t>Consult the Network Information Service (NIS)</a:t>
            </a:r>
          </a:p>
          <a:p>
            <a:pPr lvl="1"/>
            <a:r>
              <a:rPr lang="en-US" altLang="zh-CN" sz="2000" dirty="0"/>
              <a:t>Network Information Service (NIS) is a client-server directory service protocol used for distributed systems to maintain consistent data and configuration files throughout a network</a:t>
            </a:r>
            <a:endParaRPr lang="en-US" altLang="en-US" sz="2000" dirty="0"/>
          </a:p>
          <a:p>
            <a:pPr eaLnBrk="1" hangingPunct="1"/>
            <a:r>
              <a:rPr lang="en-US" altLang="en-US" sz="2000" dirty="0"/>
              <a:t>A naming service that keeps track of a variety of name-to-location mapping</a:t>
            </a:r>
          </a:p>
          <a:p>
            <a:pPr eaLnBrk="1" hangingPunct="1"/>
            <a:r>
              <a:rPr lang="en-US" altLang="en-US" sz="2000" dirty="0"/>
              <a:t>Including names for RPC servers</a:t>
            </a:r>
          </a:p>
        </p:txBody>
      </p:sp>
      <p:sp>
        <p:nvSpPr>
          <p:cNvPr id="2" name="灯片编号占位符 1">
            <a:extLst>
              <a:ext uri="{FF2B5EF4-FFF2-40B4-BE49-F238E27FC236}">
                <a16:creationId xmlns:a16="http://schemas.microsoft.com/office/drawing/2014/main" id="{671C55A1-BA23-C426-CF93-471ABE830971}"/>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5</a:t>
            </a:fld>
            <a:endParaRPr lang="zh-TW" altLang="en-US"/>
          </a:p>
        </p:txBody>
      </p:sp>
      <p:pic>
        <p:nvPicPr>
          <p:cNvPr id="6" name="图片 5">
            <a:extLst>
              <a:ext uri="{FF2B5EF4-FFF2-40B4-BE49-F238E27FC236}">
                <a16:creationId xmlns:a16="http://schemas.microsoft.com/office/drawing/2014/main" id="{026B7C59-6BF0-4C9C-A3F8-13F20A54C4C6}"/>
              </a:ext>
            </a:extLst>
          </p:cNvPr>
          <p:cNvPicPr>
            <a:picLocks noChangeAspect="1"/>
          </p:cNvPicPr>
          <p:nvPr/>
        </p:nvPicPr>
        <p:blipFill rotWithShape="1">
          <a:blip r:embed="rId3">
            <a:extLst>
              <a:ext uri="{28A0092B-C50C-407E-A947-70E740481C1C}">
                <a14:useLocalDpi xmlns:a14="http://schemas.microsoft.com/office/drawing/2010/main" val="0"/>
              </a:ext>
            </a:extLst>
          </a:blip>
          <a:srcRect b="4849"/>
          <a:stretch/>
        </p:blipFill>
        <p:spPr>
          <a:xfrm>
            <a:off x="5688728" y="2732867"/>
            <a:ext cx="2888639" cy="1803222"/>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28244B9F-28B2-CA12-E04E-54FCDFEE7A55}"/>
              </a:ext>
            </a:extLst>
          </p:cNvPr>
          <p:cNvSpPr>
            <a:spLocks noGrp="1" noChangeArrowheads="1"/>
          </p:cNvSpPr>
          <p:nvPr>
            <p:ph type="title"/>
          </p:nvPr>
        </p:nvSpPr>
        <p:spPr/>
        <p:txBody>
          <a:bodyPr/>
          <a:lstStyle/>
          <a:p>
            <a:pPr eaLnBrk="1" hangingPunct="1"/>
            <a:r>
              <a:rPr lang="en-US" altLang="en-US"/>
              <a:t>Event Ordering and Clocks</a:t>
            </a:r>
          </a:p>
        </p:txBody>
      </p:sp>
      <p:sp>
        <p:nvSpPr>
          <p:cNvPr id="101379" name="Rectangle 3">
            <a:extLst>
              <a:ext uri="{FF2B5EF4-FFF2-40B4-BE49-F238E27FC236}">
                <a16:creationId xmlns:a16="http://schemas.microsoft.com/office/drawing/2014/main" id="{601F6DE7-18D3-4361-62EE-9A3BA95DFA69}"/>
              </a:ext>
            </a:extLst>
          </p:cNvPr>
          <p:cNvSpPr>
            <a:spLocks noGrp="1" noChangeArrowheads="1"/>
          </p:cNvSpPr>
          <p:nvPr>
            <p:ph type="body" idx="1"/>
          </p:nvPr>
        </p:nvSpPr>
        <p:spPr>
          <a:xfrm>
            <a:off x="787400" y="844153"/>
            <a:ext cx="7526867" cy="3671888"/>
          </a:xfrm>
        </p:spPr>
        <p:txBody>
          <a:bodyPr/>
          <a:lstStyle/>
          <a:p>
            <a:pPr eaLnBrk="1" hangingPunct="1"/>
            <a:r>
              <a:rPr lang="en-US" altLang="en-US" sz="2000" dirty="0"/>
              <a:t>Derived from work by </a:t>
            </a:r>
            <a:r>
              <a:rPr lang="en-US" altLang="en-US" sz="2000" dirty="0" err="1"/>
              <a:t>Lamport</a:t>
            </a:r>
            <a:r>
              <a:rPr lang="en-US" altLang="en-US" sz="2000" dirty="0"/>
              <a:t> in late 70s</a:t>
            </a:r>
          </a:p>
          <a:p>
            <a:pPr eaLnBrk="1" hangingPunct="1"/>
            <a:r>
              <a:rPr lang="en-US" altLang="en-US" sz="2000" dirty="0"/>
              <a:t>How can you tell which of two events occurred first in a distributed system?</a:t>
            </a:r>
          </a:p>
          <a:p>
            <a:pPr eaLnBrk="1" hangingPunct="1"/>
            <a:r>
              <a:rPr lang="en-US" altLang="en-US" sz="2000" dirty="0"/>
              <a:t>Sometimes impossible to say</a:t>
            </a:r>
          </a:p>
          <a:p>
            <a:pPr lvl="1" eaLnBrk="1" hangingPunct="1"/>
            <a:r>
              <a:rPr lang="en-US" altLang="en-US" sz="2000" dirty="0"/>
              <a:t>When can we determine it?</a:t>
            </a:r>
          </a:p>
        </p:txBody>
      </p:sp>
      <p:sp>
        <p:nvSpPr>
          <p:cNvPr id="2" name="灯片编号占位符 1">
            <a:extLst>
              <a:ext uri="{FF2B5EF4-FFF2-40B4-BE49-F238E27FC236}">
                <a16:creationId xmlns:a16="http://schemas.microsoft.com/office/drawing/2014/main" id="{F44E9664-018E-CC69-F3F2-6EFDC5F4B6B2}"/>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50</a:t>
            </a:fld>
            <a:endParaRPr lang="zh-TW"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5456D588-0B44-158B-2C0D-80A89EFDB757}"/>
              </a:ext>
            </a:extLst>
          </p:cNvPr>
          <p:cNvSpPr>
            <a:spLocks noGrp="1" noChangeArrowheads="1"/>
          </p:cNvSpPr>
          <p:nvPr>
            <p:ph type="title"/>
          </p:nvPr>
        </p:nvSpPr>
        <p:spPr>
          <a:xfrm>
            <a:off x="894824" y="108349"/>
            <a:ext cx="7780866" cy="519113"/>
          </a:xfrm>
        </p:spPr>
        <p:txBody>
          <a:bodyPr/>
          <a:lstStyle/>
          <a:p>
            <a:pPr eaLnBrk="1" hangingPunct="1"/>
            <a:r>
              <a:rPr lang="en-US" altLang="en-US" dirty="0"/>
              <a:t>What About Clock Time</a:t>
            </a:r>
          </a:p>
        </p:txBody>
      </p:sp>
      <p:sp>
        <p:nvSpPr>
          <p:cNvPr id="103427" name="Rectangle 3">
            <a:extLst>
              <a:ext uri="{FF2B5EF4-FFF2-40B4-BE49-F238E27FC236}">
                <a16:creationId xmlns:a16="http://schemas.microsoft.com/office/drawing/2014/main" id="{3FDA05D2-FE27-1EB1-CD89-C92DE6D27CD5}"/>
              </a:ext>
            </a:extLst>
          </p:cNvPr>
          <p:cNvSpPr>
            <a:spLocks noGrp="1" noChangeArrowheads="1"/>
          </p:cNvSpPr>
          <p:nvPr>
            <p:ph type="body" idx="1"/>
          </p:nvPr>
        </p:nvSpPr>
        <p:spPr>
          <a:xfrm>
            <a:off x="905933" y="844153"/>
            <a:ext cx="7780866" cy="3671888"/>
          </a:xfrm>
        </p:spPr>
        <p:txBody>
          <a:bodyPr/>
          <a:lstStyle/>
          <a:p>
            <a:pPr eaLnBrk="1" hangingPunct="1"/>
            <a:r>
              <a:rPr lang="en-US" altLang="en-US" sz="2000" dirty="0"/>
              <a:t>Stamp each event with the time of the local clock</a:t>
            </a:r>
          </a:p>
          <a:p>
            <a:pPr eaLnBrk="1" hangingPunct="1"/>
            <a:r>
              <a:rPr lang="en-US" altLang="en-US" sz="2000" dirty="0"/>
              <a:t>Only works if you have clocks available</a:t>
            </a:r>
          </a:p>
          <a:p>
            <a:pPr eaLnBrk="1" hangingPunct="1"/>
            <a:r>
              <a:rPr lang="en-US" altLang="en-US" sz="2000" dirty="0"/>
              <a:t>What if the local clock doesn’t have the same time as other clocks?</a:t>
            </a:r>
          </a:p>
          <a:p>
            <a:pPr eaLnBrk="1" hangingPunct="1"/>
            <a:r>
              <a:rPr lang="en-US" altLang="en-US" sz="2000" dirty="0"/>
              <a:t>Need some better definition</a:t>
            </a:r>
          </a:p>
        </p:txBody>
      </p:sp>
      <p:sp>
        <p:nvSpPr>
          <p:cNvPr id="2" name="灯片编号占位符 1">
            <a:extLst>
              <a:ext uri="{FF2B5EF4-FFF2-40B4-BE49-F238E27FC236}">
                <a16:creationId xmlns:a16="http://schemas.microsoft.com/office/drawing/2014/main" id="{680A789D-668D-6D1A-F2E3-FC1ED59BC22C}"/>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51</a:t>
            </a:fld>
            <a:endParaRPr lang="zh-TW"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CD7D14F7-2120-0EC9-2A7B-3F93E9B32D56}"/>
              </a:ext>
            </a:extLst>
          </p:cNvPr>
          <p:cNvSpPr>
            <a:spLocks noGrp="1" noChangeArrowheads="1"/>
          </p:cNvSpPr>
          <p:nvPr>
            <p:ph type="title"/>
          </p:nvPr>
        </p:nvSpPr>
        <p:spPr/>
        <p:txBody>
          <a:bodyPr/>
          <a:lstStyle/>
          <a:p>
            <a:pPr eaLnBrk="1" hangingPunct="1"/>
            <a:r>
              <a:rPr lang="en-US" altLang="en-US" dirty="0"/>
              <a:t>Building a Partial Order of Events</a:t>
            </a:r>
          </a:p>
        </p:txBody>
      </p:sp>
      <p:sp>
        <p:nvSpPr>
          <p:cNvPr id="105475" name="Rectangle 3">
            <a:extLst>
              <a:ext uri="{FF2B5EF4-FFF2-40B4-BE49-F238E27FC236}">
                <a16:creationId xmlns:a16="http://schemas.microsoft.com/office/drawing/2014/main" id="{CF7F6459-320F-B918-638F-3813BCBFEB0C}"/>
              </a:ext>
            </a:extLst>
          </p:cNvPr>
          <p:cNvSpPr>
            <a:spLocks noGrp="1" noChangeArrowheads="1"/>
          </p:cNvSpPr>
          <p:nvPr>
            <p:ph type="body" idx="1"/>
          </p:nvPr>
        </p:nvSpPr>
        <p:spPr>
          <a:xfrm>
            <a:off x="787401" y="844153"/>
            <a:ext cx="7899399" cy="3671888"/>
          </a:xfrm>
        </p:spPr>
        <p:txBody>
          <a:bodyPr/>
          <a:lstStyle/>
          <a:p>
            <a:pPr eaLnBrk="1" hangingPunct="1"/>
            <a:r>
              <a:rPr lang="en-US" altLang="en-US" sz="2000" dirty="0"/>
              <a:t>Assume system is composed of collection of processes</a:t>
            </a:r>
          </a:p>
          <a:p>
            <a:pPr eaLnBrk="1" hangingPunct="1"/>
            <a:r>
              <a:rPr lang="en-US" altLang="en-US" sz="2000" dirty="0"/>
              <a:t>Each process is a sequence of events</a:t>
            </a:r>
          </a:p>
          <a:p>
            <a:pPr eaLnBrk="1" hangingPunct="1"/>
            <a:r>
              <a:rPr lang="en-US" altLang="en-US" sz="2000" dirty="0"/>
              <a:t>Events within a single process have a natural total order</a:t>
            </a:r>
          </a:p>
          <a:p>
            <a:pPr eaLnBrk="1" hangingPunct="1"/>
            <a:r>
              <a:rPr lang="en-US" altLang="en-US" sz="2000" dirty="0"/>
              <a:t>How about inter-process relationships?</a:t>
            </a:r>
          </a:p>
        </p:txBody>
      </p:sp>
      <p:sp>
        <p:nvSpPr>
          <p:cNvPr id="2" name="灯片编号占位符 1">
            <a:extLst>
              <a:ext uri="{FF2B5EF4-FFF2-40B4-BE49-F238E27FC236}">
                <a16:creationId xmlns:a16="http://schemas.microsoft.com/office/drawing/2014/main" id="{D90CBF0F-026B-E76D-A292-9A28139AC19B}"/>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52</a:t>
            </a:fld>
            <a:endParaRPr lang="zh-TW" altLang="en-US"/>
          </a:p>
        </p:txBody>
      </p:sp>
      <p:pic>
        <p:nvPicPr>
          <p:cNvPr id="4" name="图片 3">
            <a:extLst>
              <a:ext uri="{FF2B5EF4-FFF2-40B4-BE49-F238E27FC236}">
                <a16:creationId xmlns:a16="http://schemas.microsoft.com/office/drawing/2014/main" id="{AC8C7125-FF9D-4CFC-A937-48D7D049BA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9099" y="2915841"/>
            <a:ext cx="2857500" cy="16002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02978BF7-7AB7-F606-36AB-2807F285BB11}"/>
              </a:ext>
            </a:extLst>
          </p:cNvPr>
          <p:cNvSpPr>
            <a:spLocks noGrp="1" noChangeArrowheads="1"/>
          </p:cNvSpPr>
          <p:nvPr>
            <p:ph type="title"/>
          </p:nvPr>
        </p:nvSpPr>
        <p:spPr/>
        <p:txBody>
          <a:bodyPr/>
          <a:lstStyle/>
          <a:p>
            <a:pPr eaLnBrk="1" hangingPunct="1"/>
            <a:r>
              <a:rPr lang="en-US" altLang="en-US" dirty="0"/>
              <a:t>The Happened Before Relation</a:t>
            </a:r>
          </a:p>
        </p:txBody>
      </p:sp>
      <p:sp>
        <p:nvSpPr>
          <p:cNvPr id="107523" name="Rectangle 3">
            <a:extLst>
              <a:ext uri="{FF2B5EF4-FFF2-40B4-BE49-F238E27FC236}">
                <a16:creationId xmlns:a16="http://schemas.microsoft.com/office/drawing/2014/main" id="{C7C2F3B1-64F3-4BE0-268E-7DC5E7695936}"/>
              </a:ext>
            </a:extLst>
          </p:cNvPr>
          <p:cNvSpPr>
            <a:spLocks noGrp="1" noChangeArrowheads="1"/>
          </p:cNvSpPr>
          <p:nvPr>
            <p:ph type="body" idx="1"/>
          </p:nvPr>
        </p:nvSpPr>
        <p:spPr>
          <a:xfrm>
            <a:off x="889000" y="844153"/>
            <a:ext cx="7797800" cy="3671888"/>
          </a:xfrm>
        </p:spPr>
        <p:txBody>
          <a:bodyPr/>
          <a:lstStyle/>
          <a:p>
            <a:pPr eaLnBrk="1" hangingPunct="1">
              <a:lnSpc>
                <a:spcPct val="90000"/>
              </a:lnSpc>
            </a:pPr>
            <a:r>
              <a:rPr lang="en-US" altLang="en-US" sz="2000" dirty="0"/>
              <a:t>x </a:t>
            </a:r>
            <a:r>
              <a:rPr lang="en-US" altLang="en-US" sz="2000" dirty="0">
                <a:sym typeface="Wingdings" panose="05000000000000000000" pitchFamily="2" charset="2"/>
              </a:rPr>
              <a:t> y</a:t>
            </a:r>
          </a:p>
          <a:p>
            <a:pPr lvl="1" eaLnBrk="1" hangingPunct="1">
              <a:lnSpc>
                <a:spcPct val="90000"/>
              </a:lnSpc>
            </a:pPr>
            <a:r>
              <a:rPr lang="en-US" altLang="en-US" sz="2000" dirty="0">
                <a:sym typeface="Wingdings" panose="05000000000000000000" pitchFamily="2" charset="2"/>
              </a:rPr>
              <a:t>Event x happened before event y</a:t>
            </a:r>
          </a:p>
          <a:p>
            <a:pPr lvl="1" eaLnBrk="1" hangingPunct="1">
              <a:lnSpc>
                <a:spcPct val="90000"/>
              </a:lnSpc>
            </a:pPr>
            <a:r>
              <a:rPr lang="en-US" altLang="en-US" sz="2000" dirty="0">
                <a:sym typeface="Wingdings" panose="05000000000000000000" pitchFamily="2" charset="2"/>
              </a:rPr>
              <a:t>Event x could have had a causal influence on event y</a:t>
            </a:r>
          </a:p>
          <a:p>
            <a:pPr eaLnBrk="1" hangingPunct="1">
              <a:lnSpc>
                <a:spcPct val="90000"/>
              </a:lnSpc>
            </a:pPr>
            <a:r>
              <a:rPr lang="en-US" altLang="en-US" sz="2000" dirty="0">
                <a:sym typeface="Wingdings" panose="05000000000000000000" pitchFamily="2" charset="2"/>
              </a:rPr>
              <a:t>Complete set of “happened before” relationships for a computation defines a partial order of its events</a:t>
            </a:r>
            <a:endParaRPr lang="en-US" altLang="en-US" sz="2000" dirty="0"/>
          </a:p>
        </p:txBody>
      </p:sp>
      <p:sp>
        <p:nvSpPr>
          <p:cNvPr id="2" name="灯片编号占位符 1">
            <a:extLst>
              <a:ext uri="{FF2B5EF4-FFF2-40B4-BE49-F238E27FC236}">
                <a16:creationId xmlns:a16="http://schemas.microsoft.com/office/drawing/2014/main" id="{ABE6B2A4-B6F1-D5EA-630D-EB39EF013893}"/>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53</a:t>
            </a:fld>
            <a:endParaRPr lang="zh-TW"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89616196-E2FC-7811-6BE0-F9D6DC9690FE}"/>
              </a:ext>
            </a:extLst>
          </p:cNvPr>
          <p:cNvSpPr>
            <a:spLocks noGrp="1" noChangeArrowheads="1"/>
          </p:cNvSpPr>
          <p:nvPr>
            <p:ph type="title"/>
          </p:nvPr>
        </p:nvSpPr>
        <p:spPr/>
        <p:txBody>
          <a:bodyPr/>
          <a:lstStyle/>
          <a:p>
            <a:pPr eaLnBrk="1" hangingPunct="1"/>
            <a:r>
              <a:rPr lang="en-US" altLang="en-US" dirty="0"/>
              <a:t>How Do We Define the Partial Order </a:t>
            </a:r>
          </a:p>
        </p:txBody>
      </p:sp>
      <p:sp>
        <p:nvSpPr>
          <p:cNvPr id="109571" name="Rectangle 3">
            <a:extLst>
              <a:ext uri="{FF2B5EF4-FFF2-40B4-BE49-F238E27FC236}">
                <a16:creationId xmlns:a16="http://schemas.microsoft.com/office/drawing/2014/main" id="{91AE5469-C691-EE0D-E11C-0600C27F9E28}"/>
              </a:ext>
            </a:extLst>
          </p:cNvPr>
          <p:cNvSpPr>
            <a:spLocks noGrp="1" noChangeArrowheads="1"/>
          </p:cNvSpPr>
          <p:nvPr>
            <p:ph type="body" idx="1"/>
          </p:nvPr>
        </p:nvSpPr>
        <p:spPr>
          <a:xfrm>
            <a:off x="914400" y="844153"/>
            <a:ext cx="7772400" cy="3671888"/>
          </a:xfrm>
        </p:spPr>
        <p:txBody>
          <a:bodyPr/>
          <a:lstStyle/>
          <a:p>
            <a:pPr eaLnBrk="1" hangingPunct="1">
              <a:buFont typeface="Wingdings" panose="05000000000000000000" pitchFamily="2" charset="2"/>
              <a:buNone/>
            </a:pPr>
            <a:r>
              <a:rPr lang="en-US" altLang="en-US" sz="2000" dirty="0"/>
              <a:t>1. If x and y are events in the same process, and x comes before y,</a:t>
            </a:r>
          </a:p>
          <a:p>
            <a:pPr lvl="1"/>
            <a:r>
              <a:rPr lang="en-US" altLang="en-US" sz="1800" dirty="0"/>
              <a:t>x </a:t>
            </a:r>
            <a:r>
              <a:rPr lang="en-US" altLang="en-US" sz="1800" dirty="0">
                <a:sym typeface="Wingdings" panose="05000000000000000000" pitchFamily="2" charset="2"/>
              </a:rPr>
              <a:t> y</a:t>
            </a:r>
          </a:p>
          <a:p>
            <a:pPr lvl="1"/>
            <a:r>
              <a:rPr lang="en-US" altLang="en-US" sz="1800" dirty="0">
                <a:sym typeface="Wingdings" panose="05000000000000000000" pitchFamily="2" charset="2"/>
              </a:rPr>
              <a:t>The natural ordering of events in a sequential process</a:t>
            </a:r>
          </a:p>
          <a:p>
            <a:pPr eaLnBrk="1" hangingPunct="1">
              <a:buFont typeface="Wingdings" panose="05000000000000000000" pitchFamily="2" charset="2"/>
              <a:buNone/>
            </a:pPr>
            <a:r>
              <a:rPr lang="en-US" altLang="en-US" sz="1800" dirty="0"/>
              <a:t>2.  If x is the sending of a message </a:t>
            </a:r>
            <a:r>
              <a:rPr lang="en-US" altLang="en-US" sz="1800" i="1" dirty="0"/>
              <a:t>m</a:t>
            </a:r>
            <a:r>
              <a:rPr lang="en-US" altLang="en-US" sz="1800" dirty="0"/>
              <a:t> and y is the receipt of message </a:t>
            </a:r>
            <a:r>
              <a:rPr lang="en-US" altLang="en-US" sz="1800" i="1" dirty="0"/>
              <a:t>m</a:t>
            </a:r>
          </a:p>
          <a:p>
            <a:pPr lvl="1"/>
            <a:r>
              <a:rPr lang="en-US" altLang="en-US" sz="1800" dirty="0"/>
              <a:t>x </a:t>
            </a:r>
            <a:r>
              <a:rPr lang="en-US" altLang="en-US" sz="1800" dirty="0">
                <a:sym typeface="Wingdings" panose="05000000000000000000" pitchFamily="2" charset="2"/>
              </a:rPr>
              <a:t> y</a:t>
            </a:r>
          </a:p>
          <a:p>
            <a:pPr lvl="1"/>
            <a:r>
              <a:rPr lang="en-US" altLang="en-US" sz="1800" dirty="0">
                <a:sym typeface="Wingdings" panose="05000000000000000000" pitchFamily="2" charset="2"/>
              </a:rPr>
              <a:t>Means you can’t receive a message until after it is sent</a:t>
            </a:r>
          </a:p>
          <a:p>
            <a:pPr eaLnBrk="1" hangingPunct="1">
              <a:buFont typeface="Wingdings" panose="05000000000000000000" pitchFamily="2" charset="2"/>
              <a:buNone/>
            </a:pPr>
            <a:r>
              <a:rPr lang="en-US" altLang="en-US" sz="2000" dirty="0"/>
              <a:t>3.  If x </a:t>
            </a:r>
            <a:r>
              <a:rPr lang="en-US" altLang="en-US" sz="2000" dirty="0">
                <a:sym typeface="Wingdings" panose="05000000000000000000" pitchFamily="2" charset="2"/>
              </a:rPr>
              <a:t> y, and y  z, then x  z</a:t>
            </a:r>
          </a:p>
          <a:p>
            <a:pPr lvl="1"/>
            <a:r>
              <a:rPr lang="en-US" altLang="en-US" sz="1800" dirty="0"/>
              <a:t>Transitivity applies</a:t>
            </a:r>
          </a:p>
          <a:p>
            <a:pPr lvl="1"/>
            <a:r>
              <a:rPr lang="en-US" altLang="en-US" sz="1800" dirty="0"/>
              <a:t>Also, x </a:t>
            </a:r>
            <a:r>
              <a:rPr lang="en-US" altLang="en-US" sz="1800" dirty="0">
                <a:sym typeface="Wingdings" panose="05000000000000000000" pitchFamily="2" charset="2"/>
              </a:rPr>
              <a:t> x</a:t>
            </a:r>
          </a:p>
          <a:p>
            <a:pPr lvl="1"/>
            <a:r>
              <a:rPr lang="en-US" altLang="en-US" sz="1800" dirty="0">
                <a:sym typeface="Wingdings" panose="05000000000000000000" pitchFamily="2" charset="2"/>
              </a:rPr>
              <a:t>An event cannot happen before itself</a:t>
            </a:r>
            <a:endParaRPr lang="en-US" altLang="en-US" sz="1800" dirty="0"/>
          </a:p>
        </p:txBody>
      </p:sp>
      <p:sp>
        <p:nvSpPr>
          <p:cNvPr id="2" name="灯片编号占位符 1">
            <a:extLst>
              <a:ext uri="{FF2B5EF4-FFF2-40B4-BE49-F238E27FC236}">
                <a16:creationId xmlns:a16="http://schemas.microsoft.com/office/drawing/2014/main" id="{771CCB20-5877-4F9F-8CA8-B8E8237F1E4F}"/>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54</a:t>
            </a:fld>
            <a:endParaRPr lang="zh-TW"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1B901F6C-A17F-37A5-15B2-F840753E7515}"/>
              </a:ext>
            </a:extLst>
          </p:cNvPr>
          <p:cNvSpPr>
            <a:spLocks noGrp="1" noChangeArrowheads="1"/>
          </p:cNvSpPr>
          <p:nvPr>
            <p:ph type="title"/>
          </p:nvPr>
        </p:nvSpPr>
        <p:spPr/>
        <p:txBody>
          <a:bodyPr/>
          <a:lstStyle/>
          <a:p>
            <a:pPr eaLnBrk="1" hangingPunct="1"/>
            <a:r>
              <a:rPr lang="en-US" altLang="en-US" dirty="0"/>
              <a:t>Concurrent events</a:t>
            </a:r>
          </a:p>
        </p:txBody>
      </p:sp>
      <p:sp>
        <p:nvSpPr>
          <p:cNvPr id="115715" name="Rectangle 3">
            <a:extLst>
              <a:ext uri="{FF2B5EF4-FFF2-40B4-BE49-F238E27FC236}">
                <a16:creationId xmlns:a16="http://schemas.microsoft.com/office/drawing/2014/main" id="{58AD8752-4798-3387-B1F3-D8E8EF33E31A}"/>
              </a:ext>
            </a:extLst>
          </p:cNvPr>
          <p:cNvSpPr>
            <a:spLocks noGrp="1" noChangeArrowheads="1"/>
          </p:cNvSpPr>
          <p:nvPr>
            <p:ph type="body" idx="1"/>
          </p:nvPr>
        </p:nvSpPr>
        <p:spPr>
          <a:xfrm>
            <a:off x="905932" y="844153"/>
            <a:ext cx="7780867" cy="3671888"/>
          </a:xfrm>
        </p:spPr>
        <p:txBody>
          <a:bodyPr/>
          <a:lstStyle/>
          <a:p>
            <a:pPr eaLnBrk="1" hangingPunct="1"/>
            <a:r>
              <a:rPr lang="en-US" altLang="en-US" sz="2000" dirty="0"/>
              <a:t>Two events x and y are said to be concurrent if</a:t>
            </a:r>
          </a:p>
          <a:p>
            <a:pPr eaLnBrk="1" hangingPunct="1"/>
            <a:r>
              <a:rPr lang="en-US" altLang="en-US" sz="2000" dirty="0"/>
              <a:t>x </a:t>
            </a:r>
            <a:r>
              <a:rPr lang="en-US" altLang="en-US" sz="2000" dirty="0">
                <a:sym typeface="Wingdings" panose="05000000000000000000" pitchFamily="2" charset="2"/>
              </a:rPr>
              <a:t> y and y  x</a:t>
            </a:r>
          </a:p>
          <a:p>
            <a:pPr eaLnBrk="1" hangingPunct="1"/>
            <a:r>
              <a:rPr lang="en-US" altLang="en-US" sz="2000" dirty="0">
                <a:sym typeface="Wingdings" panose="05000000000000000000" pitchFamily="2" charset="2"/>
              </a:rPr>
              <a:t>Concurrent events cannot have a causal influence on each other</a:t>
            </a:r>
            <a:endParaRPr lang="en-US" altLang="en-US" sz="2000" dirty="0"/>
          </a:p>
        </p:txBody>
      </p:sp>
      <p:sp>
        <p:nvSpPr>
          <p:cNvPr id="2" name="灯片编号占位符 1">
            <a:extLst>
              <a:ext uri="{FF2B5EF4-FFF2-40B4-BE49-F238E27FC236}">
                <a16:creationId xmlns:a16="http://schemas.microsoft.com/office/drawing/2014/main" id="{19BF469A-4A81-AA91-0DD5-24D996058888}"/>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55</a:t>
            </a:fld>
            <a:endParaRPr lang="zh-TW" altLang="en-US"/>
          </a:p>
        </p:txBody>
      </p:sp>
      <p:pic>
        <p:nvPicPr>
          <p:cNvPr id="6" name="图片 5">
            <a:extLst>
              <a:ext uri="{FF2B5EF4-FFF2-40B4-BE49-F238E27FC236}">
                <a16:creationId xmlns:a16="http://schemas.microsoft.com/office/drawing/2014/main" id="{7E4607F3-9F41-4876-9734-D0181F4317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8693" y="2556272"/>
            <a:ext cx="2619375" cy="1743075"/>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41D2B8CC-F448-007B-7752-6F339B199868}"/>
              </a:ext>
            </a:extLst>
          </p:cNvPr>
          <p:cNvSpPr>
            <a:spLocks noGrp="1" noChangeArrowheads="1"/>
          </p:cNvSpPr>
          <p:nvPr>
            <p:ph type="title"/>
          </p:nvPr>
        </p:nvSpPr>
        <p:spPr/>
        <p:txBody>
          <a:bodyPr/>
          <a:lstStyle/>
          <a:p>
            <a:pPr eaLnBrk="1" hangingPunct="1"/>
            <a:r>
              <a:rPr lang="en-US" altLang="en-US"/>
              <a:t>Examples of Partial Ordering</a:t>
            </a:r>
          </a:p>
        </p:txBody>
      </p:sp>
      <p:sp>
        <p:nvSpPr>
          <p:cNvPr id="117763" name="Rectangle 3">
            <a:extLst>
              <a:ext uri="{FF2B5EF4-FFF2-40B4-BE49-F238E27FC236}">
                <a16:creationId xmlns:a16="http://schemas.microsoft.com/office/drawing/2014/main" id="{F89D5A7A-4289-1770-1054-76F44A8EAC04}"/>
              </a:ext>
            </a:extLst>
          </p:cNvPr>
          <p:cNvSpPr>
            <a:spLocks noGrp="1" noChangeArrowheads="1"/>
          </p:cNvSpPr>
          <p:nvPr>
            <p:ph type="body" idx="1"/>
          </p:nvPr>
        </p:nvSpPr>
        <p:spPr>
          <a:xfrm>
            <a:off x="1346199" y="868501"/>
            <a:ext cx="7888289" cy="3671888"/>
          </a:xfrm>
        </p:spPr>
        <p:txBody>
          <a:bodyPr/>
          <a:lstStyle/>
          <a:p>
            <a:pPr eaLnBrk="1" hangingPunct="1">
              <a:buFont typeface="Wingdings" panose="05000000000000000000" pitchFamily="2" charset="2"/>
              <a:buNone/>
            </a:pPr>
            <a:r>
              <a:rPr lang="en-US" altLang="en-US" sz="2400" dirty="0"/>
              <a:t>p1 </a:t>
            </a:r>
            <a:r>
              <a:rPr lang="en-US" altLang="en-US" sz="2400" dirty="0">
                <a:sym typeface="Wingdings" panose="05000000000000000000" pitchFamily="2" charset="2"/>
              </a:rPr>
              <a:t> p2	    q1  q2  q3</a:t>
            </a:r>
          </a:p>
          <a:p>
            <a:pPr eaLnBrk="1" hangingPunct="1">
              <a:buFont typeface="Wingdings" panose="05000000000000000000" pitchFamily="2" charset="2"/>
              <a:buNone/>
            </a:pPr>
            <a:r>
              <a:rPr lang="en-US" altLang="en-US" sz="2400" dirty="0">
                <a:sym typeface="Wingdings" panose="05000000000000000000" pitchFamily="2" charset="2"/>
              </a:rPr>
              <a:t>p2  q2							</a:t>
            </a:r>
          </a:p>
          <a:p>
            <a:pPr>
              <a:buNone/>
            </a:pPr>
            <a:r>
              <a:rPr lang="en-US" altLang="en-US" sz="2400" dirty="0">
                <a:sym typeface="Wingdings" panose="05000000000000000000" pitchFamily="2" charset="2"/>
              </a:rPr>
              <a:t>p1  q3				r3  q3</a:t>
            </a:r>
            <a:endParaRPr lang="en-US" altLang="en-US" sz="2400" dirty="0"/>
          </a:p>
        </p:txBody>
      </p:sp>
      <p:sp>
        <p:nvSpPr>
          <p:cNvPr id="117765" name="Line 4">
            <a:extLst>
              <a:ext uri="{FF2B5EF4-FFF2-40B4-BE49-F238E27FC236}">
                <a16:creationId xmlns:a16="http://schemas.microsoft.com/office/drawing/2014/main" id="{31D4C3B4-170B-2034-669A-472257E58E8E}"/>
              </a:ext>
            </a:extLst>
          </p:cNvPr>
          <p:cNvSpPr>
            <a:spLocks noChangeShapeType="1"/>
          </p:cNvSpPr>
          <p:nvPr/>
        </p:nvSpPr>
        <p:spPr bwMode="auto">
          <a:xfrm flipV="1">
            <a:off x="2472265" y="2626780"/>
            <a:ext cx="0" cy="1371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350"/>
          </a:p>
        </p:txBody>
      </p:sp>
      <p:sp>
        <p:nvSpPr>
          <p:cNvPr id="117766" name="Line 5">
            <a:extLst>
              <a:ext uri="{FF2B5EF4-FFF2-40B4-BE49-F238E27FC236}">
                <a16:creationId xmlns:a16="http://schemas.microsoft.com/office/drawing/2014/main" id="{5EA2147D-537E-FCDA-FD3D-6C3A8DCBE35C}"/>
              </a:ext>
            </a:extLst>
          </p:cNvPr>
          <p:cNvSpPr>
            <a:spLocks noChangeShapeType="1"/>
          </p:cNvSpPr>
          <p:nvPr/>
        </p:nvSpPr>
        <p:spPr bwMode="auto">
          <a:xfrm flipV="1">
            <a:off x="6644216" y="2569630"/>
            <a:ext cx="0" cy="1371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350"/>
          </a:p>
        </p:txBody>
      </p:sp>
      <p:sp>
        <p:nvSpPr>
          <p:cNvPr id="117767" name="Line 6">
            <a:extLst>
              <a:ext uri="{FF2B5EF4-FFF2-40B4-BE49-F238E27FC236}">
                <a16:creationId xmlns:a16="http://schemas.microsoft.com/office/drawing/2014/main" id="{4F900424-9F6D-82EC-C049-3E9F65CC64FD}"/>
              </a:ext>
            </a:extLst>
          </p:cNvPr>
          <p:cNvSpPr>
            <a:spLocks noChangeShapeType="1"/>
          </p:cNvSpPr>
          <p:nvPr/>
        </p:nvSpPr>
        <p:spPr bwMode="auto">
          <a:xfrm flipV="1">
            <a:off x="4586815" y="2569630"/>
            <a:ext cx="0" cy="1371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350"/>
          </a:p>
        </p:txBody>
      </p:sp>
      <p:sp>
        <p:nvSpPr>
          <p:cNvPr id="117768" name="Line 7">
            <a:extLst>
              <a:ext uri="{FF2B5EF4-FFF2-40B4-BE49-F238E27FC236}">
                <a16:creationId xmlns:a16="http://schemas.microsoft.com/office/drawing/2014/main" id="{3BCAE4C8-9D10-AB91-9AEB-D8CC8DF8B01C}"/>
              </a:ext>
            </a:extLst>
          </p:cNvPr>
          <p:cNvSpPr>
            <a:spLocks noChangeShapeType="1"/>
          </p:cNvSpPr>
          <p:nvPr/>
        </p:nvSpPr>
        <p:spPr bwMode="auto">
          <a:xfrm flipV="1">
            <a:off x="2472265" y="3255430"/>
            <a:ext cx="2114550" cy="3429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350"/>
          </a:p>
        </p:txBody>
      </p:sp>
      <p:sp>
        <p:nvSpPr>
          <p:cNvPr id="117769" name="Line 8">
            <a:extLst>
              <a:ext uri="{FF2B5EF4-FFF2-40B4-BE49-F238E27FC236}">
                <a16:creationId xmlns:a16="http://schemas.microsoft.com/office/drawing/2014/main" id="{D3768068-396C-60D7-FDBE-140F97C0B579}"/>
              </a:ext>
            </a:extLst>
          </p:cNvPr>
          <p:cNvSpPr>
            <a:spLocks noChangeShapeType="1"/>
          </p:cNvSpPr>
          <p:nvPr/>
        </p:nvSpPr>
        <p:spPr bwMode="auto">
          <a:xfrm flipH="1" flipV="1">
            <a:off x="4586815" y="2855380"/>
            <a:ext cx="2057400" cy="3429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350"/>
          </a:p>
        </p:txBody>
      </p:sp>
      <p:sp>
        <p:nvSpPr>
          <p:cNvPr id="117770" name="Text Box 9">
            <a:extLst>
              <a:ext uri="{FF2B5EF4-FFF2-40B4-BE49-F238E27FC236}">
                <a16:creationId xmlns:a16="http://schemas.microsoft.com/office/drawing/2014/main" id="{EEF4244C-BE3B-8568-36EC-DE208174D13E}"/>
              </a:ext>
            </a:extLst>
          </p:cNvPr>
          <p:cNvSpPr txBox="1">
            <a:spLocks noChangeArrowheads="1"/>
          </p:cNvSpPr>
          <p:nvPr/>
        </p:nvSpPr>
        <p:spPr bwMode="auto">
          <a:xfrm>
            <a:off x="2129365" y="3826930"/>
            <a:ext cx="375047"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350"/>
              <a:t>p1</a:t>
            </a:r>
          </a:p>
        </p:txBody>
      </p:sp>
      <p:sp>
        <p:nvSpPr>
          <p:cNvPr id="117771" name="Text Box 10">
            <a:extLst>
              <a:ext uri="{FF2B5EF4-FFF2-40B4-BE49-F238E27FC236}">
                <a16:creationId xmlns:a16="http://schemas.microsoft.com/office/drawing/2014/main" id="{45036925-E292-5908-4355-70D857C16A41}"/>
              </a:ext>
            </a:extLst>
          </p:cNvPr>
          <p:cNvSpPr txBox="1">
            <a:spLocks noChangeArrowheads="1"/>
          </p:cNvSpPr>
          <p:nvPr/>
        </p:nvSpPr>
        <p:spPr bwMode="auto">
          <a:xfrm>
            <a:off x="2129365" y="3426880"/>
            <a:ext cx="375047"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350"/>
              <a:t>p2</a:t>
            </a:r>
          </a:p>
        </p:txBody>
      </p:sp>
      <p:sp>
        <p:nvSpPr>
          <p:cNvPr id="117772" name="Text Box 11">
            <a:extLst>
              <a:ext uri="{FF2B5EF4-FFF2-40B4-BE49-F238E27FC236}">
                <a16:creationId xmlns:a16="http://schemas.microsoft.com/office/drawing/2014/main" id="{C23B1E3D-60CF-64D0-CFC2-C0EF0EEFE38A}"/>
              </a:ext>
            </a:extLst>
          </p:cNvPr>
          <p:cNvSpPr txBox="1">
            <a:spLocks noChangeArrowheads="1"/>
          </p:cNvSpPr>
          <p:nvPr/>
        </p:nvSpPr>
        <p:spPr bwMode="auto">
          <a:xfrm>
            <a:off x="4243915" y="3598330"/>
            <a:ext cx="375047"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350"/>
              <a:t>q1</a:t>
            </a:r>
          </a:p>
        </p:txBody>
      </p:sp>
      <p:sp>
        <p:nvSpPr>
          <p:cNvPr id="117773" name="Text Box 12">
            <a:extLst>
              <a:ext uri="{FF2B5EF4-FFF2-40B4-BE49-F238E27FC236}">
                <a16:creationId xmlns:a16="http://schemas.microsoft.com/office/drawing/2014/main" id="{05DC7C30-C5C7-DD3E-CF72-7E76A5700453}"/>
              </a:ext>
            </a:extLst>
          </p:cNvPr>
          <p:cNvSpPr txBox="1">
            <a:spLocks noChangeArrowheads="1"/>
          </p:cNvSpPr>
          <p:nvPr/>
        </p:nvSpPr>
        <p:spPr bwMode="auto">
          <a:xfrm>
            <a:off x="4586815" y="3141130"/>
            <a:ext cx="375047"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350"/>
              <a:t>q2</a:t>
            </a:r>
          </a:p>
        </p:txBody>
      </p:sp>
      <p:sp>
        <p:nvSpPr>
          <p:cNvPr id="117774" name="Text Box 13">
            <a:extLst>
              <a:ext uri="{FF2B5EF4-FFF2-40B4-BE49-F238E27FC236}">
                <a16:creationId xmlns:a16="http://schemas.microsoft.com/office/drawing/2014/main" id="{0728E496-BA6A-7CE0-D5BF-88BCD236E1DF}"/>
              </a:ext>
            </a:extLst>
          </p:cNvPr>
          <p:cNvSpPr txBox="1">
            <a:spLocks noChangeArrowheads="1"/>
          </p:cNvSpPr>
          <p:nvPr/>
        </p:nvSpPr>
        <p:spPr bwMode="auto">
          <a:xfrm>
            <a:off x="4243915" y="2683930"/>
            <a:ext cx="375047"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350"/>
              <a:t>q3</a:t>
            </a:r>
          </a:p>
        </p:txBody>
      </p:sp>
      <p:sp>
        <p:nvSpPr>
          <p:cNvPr id="117775" name="Text Box 14">
            <a:extLst>
              <a:ext uri="{FF2B5EF4-FFF2-40B4-BE49-F238E27FC236}">
                <a16:creationId xmlns:a16="http://schemas.microsoft.com/office/drawing/2014/main" id="{3E6541D1-58DB-BACB-1A4E-8BC4F0555D68}"/>
              </a:ext>
            </a:extLst>
          </p:cNvPr>
          <p:cNvSpPr txBox="1">
            <a:spLocks noChangeArrowheads="1"/>
          </p:cNvSpPr>
          <p:nvPr/>
        </p:nvSpPr>
        <p:spPr bwMode="auto">
          <a:xfrm>
            <a:off x="6644216" y="3083980"/>
            <a:ext cx="34170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350"/>
              <a:t>r3</a:t>
            </a:r>
          </a:p>
        </p:txBody>
      </p:sp>
      <p:sp>
        <p:nvSpPr>
          <p:cNvPr id="2" name="灯片编号占位符 1">
            <a:extLst>
              <a:ext uri="{FF2B5EF4-FFF2-40B4-BE49-F238E27FC236}">
                <a16:creationId xmlns:a16="http://schemas.microsoft.com/office/drawing/2014/main" id="{D38BAD92-71AE-6B5D-6892-8C7D6CBB13D0}"/>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56</a:t>
            </a:fld>
            <a:endParaRPr lang="zh-TW"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1B1BC0D2-BA3C-2E00-4B26-EA93085E2E4B}"/>
              </a:ext>
            </a:extLst>
          </p:cNvPr>
          <p:cNvSpPr>
            <a:spLocks noGrp="1" noChangeArrowheads="1"/>
          </p:cNvSpPr>
          <p:nvPr>
            <p:ph type="title"/>
          </p:nvPr>
        </p:nvSpPr>
        <p:spPr/>
        <p:txBody>
          <a:bodyPr/>
          <a:lstStyle/>
          <a:p>
            <a:pPr eaLnBrk="1" hangingPunct="1"/>
            <a:r>
              <a:rPr lang="en-US" altLang="en-US"/>
              <a:t>Concurrent Event Examples</a:t>
            </a:r>
          </a:p>
        </p:txBody>
      </p:sp>
      <p:sp>
        <p:nvSpPr>
          <p:cNvPr id="119811" name="Rectangle 3">
            <a:extLst>
              <a:ext uri="{FF2B5EF4-FFF2-40B4-BE49-F238E27FC236}">
                <a16:creationId xmlns:a16="http://schemas.microsoft.com/office/drawing/2014/main" id="{2215E23E-ECC0-5EA2-1256-F2D036170A57}"/>
              </a:ext>
            </a:extLst>
          </p:cNvPr>
          <p:cNvSpPr>
            <a:spLocks noGrp="1" noChangeArrowheads="1"/>
          </p:cNvSpPr>
          <p:nvPr>
            <p:ph type="body" idx="1"/>
          </p:nvPr>
        </p:nvSpPr>
        <p:spPr>
          <a:xfrm>
            <a:off x="897466" y="844153"/>
            <a:ext cx="7789333" cy="1063224"/>
          </a:xfrm>
        </p:spPr>
        <p:txBody>
          <a:bodyPr/>
          <a:lstStyle/>
          <a:p>
            <a:pPr eaLnBrk="1" hangingPunct="1"/>
            <a:r>
              <a:rPr lang="en-US" altLang="en-US" sz="2000" dirty="0">
                <a:solidFill>
                  <a:srgbClr val="FF0000"/>
                </a:solidFill>
              </a:rPr>
              <a:t>p2</a:t>
            </a:r>
            <a:r>
              <a:rPr lang="en-US" altLang="en-US" sz="2000" dirty="0"/>
              <a:t> and </a:t>
            </a:r>
            <a:r>
              <a:rPr lang="en-US" altLang="en-US" sz="2000" dirty="0">
                <a:solidFill>
                  <a:srgbClr val="FF0000"/>
                </a:solidFill>
              </a:rPr>
              <a:t>r3</a:t>
            </a:r>
            <a:r>
              <a:rPr lang="en-US" altLang="en-US" sz="2000" dirty="0"/>
              <a:t> are concurrent</a:t>
            </a:r>
          </a:p>
          <a:p>
            <a:pPr eaLnBrk="1" hangingPunct="1"/>
            <a:r>
              <a:rPr lang="en-US" altLang="en-US" sz="2000" dirty="0"/>
              <a:t>q1 and p1 and r3 are concurrent</a:t>
            </a:r>
          </a:p>
        </p:txBody>
      </p:sp>
      <p:grpSp>
        <p:nvGrpSpPr>
          <p:cNvPr id="119812" name="Group 5">
            <a:extLst>
              <a:ext uri="{FF2B5EF4-FFF2-40B4-BE49-F238E27FC236}">
                <a16:creationId xmlns:a16="http://schemas.microsoft.com/office/drawing/2014/main" id="{C5A0AB39-8E7B-EB9D-EA0C-550AEE39F90B}"/>
              </a:ext>
            </a:extLst>
          </p:cNvPr>
          <p:cNvGrpSpPr>
            <a:grpSpLocks/>
          </p:cNvGrpSpPr>
          <p:nvPr/>
        </p:nvGrpSpPr>
        <p:grpSpPr bwMode="auto">
          <a:xfrm>
            <a:off x="2476500" y="2571750"/>
            <a:ext cx="4856560" cy="1557338"/>
            <a:chOff x="1056" y="2592"/>
            <a:chExt cx="4079" cy="1308"/>
          </a:xfrm>
        </p:grpSpPr>
        <p:sp>
          <p:nvSpPr>
            <p:cNvPr id="119813" name="Line 6">
              <a:extLst>
                <a:ext uri="{FF2B5EF4-FFF2-40B4-BE49-F238E27FC236}">
                  <a16:creationId xmlns:a16="http://schemas.microsoft.com/office/drawing/2014/main" id="{2ADB6F61-483B-0020-5457-5F12B8AF604B}"/>
                </a:ext>
              </a:extLst>
            </p:cNvPr>
            <p:cNvSpPr>
              <a:spLocks noChangeShapeType="1"/>
            </p:cNvSpPr>
            <p:nvPr/>
          </p:nvSpPr>
          <p:spPr bwMode="auto">
            <a:xfrm flipV="1">
              <a:off x="1344" y="2640"/>
              <a:ext cx="0" cy="115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350"/>
            </a:p>
          </p:txBody>
        </p:sp>
        <p:sp>
          <p:nvSpPr>
            <p:cNvPr id="119814" name="Line 7">
              <a:extLst>
                <a:ext uri="{FF2B5EF4-FFF2-40B4-BE49-F238E27FC236}">
                  <a16:creationId xmlns:a16="http://schemas.microsoft.com/office/drawing/2014/main" id="{A703B946-9074-18CB-4008-F50A58C7F2B3}"/>
                </a:ext>
              </a:extLst>
            </p:cNvPr>
            <p:cNvSpPr>
              <a:spLocks noChangeShapeType="1"/>
            </p:cNvSpPr>
            <p:nvPr/>
          </p:nvSpPr>
          <p:spPr bwMode="auto">
            <a:xfrm flipV="1">
              <a:off x="4848" y="2592"/>
              <a:ext cx="0" cy="115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350"/>
            </a:p>
          </p:txBody>
        </p:sp>
        <p:sp>
          <p:nvSpPr>
            <p:cNvPr id="119815" name="Line 8">
              <a:extLst>
                <a:ext uri="{FF2B5EF4-FFF2-40B4-BE49-F238E27FC236}">
                  <a16:creationId xmlns:a16="http://schemas.microsoft.com/office/drawing/2014/main" id="{F65851F9-30A9-7EC5-7EEF-6748F1A8BE08}"/>
                </a:ext>
              </a:extLst>
            </p:cNvPr>
            <p:cNvSpPr>
              <a:spLocks noChangeShapeType="1"/>
            </p:cNvSpPr>
            <p:nvPr/>
          </p:nvSpPr>
          <p:spPr bwMode="auto">
            <a:xfrm flipV="1">
              <a:off x="3120" y="2592"/>
              <a:ext cx="0" cy="115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350"/>
            </a:p>
          </p:txBody>
        </p:sp>
        <p:sp>
          <p:nvSpPr>
            <p:cNvPr id="119816" name="Line 9">
              <a:extLst>
                <a:ext uri="{FF2B5EF4-FFF2-40B4-BE49-F238E27FC236}">
                  <a16:creationId xmlns:a16="http://schemas.microsoft.com/office/drawing/2014/main" id="{9B1CEBF3-3B18-24B6-08AC-8BD039B877F3}"/>
                </a:ext>
              </a:extLst>
            </p:cNvPr>
            <p:cNvSpPr>
              <a:spLocks noChangeShapeType="1"/>
            </p:cNvSpPr>
            <p:nvPr/>
          </p:nvSpPr>
          <p:spPr bwMode="auto">
            <a:xfrm flipV="1">
              <a:off x="1344" y="3168"/>
              <a:ext cx="1776"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350"/>
            </a:p>
          </p:txBody>
        </p:sp>
        <p:sp>
          <p:nvSpPr>
            <p:cNvPr id="119817" name="Line 10">
              <a:extLst>
                <a:ext uri="{FF2B5EF4-FFF2-40B4-BE49-F238E27FC236}">
                  <a16:creationId xmlns:a16="http://schemas.microsoft.com/office/drawing/2014/main" id="{586BAEC8-E30D-D239-DA2D-5E86D05B21EA}"/>
                </a:ext>
              </a:extLst>
            </p:cNvPr>
            <p:cNvSpPr>
              <a:spLocks noChangeShapeType="1"/>
            </p:cNvSpPr>
            <p:nvPr/>
          </p:nvSpPr>
          <p:spPr bwMode="auto">
            <a:xfrm flipH="1" flipV="1">
              <a:off x="3120" y="2832"/>
              <a:ext cx="1728"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350"/>
            </a:p>
          </p:txBody>
        </p:sp>
        <p:sp>
          <p:nvSpPr>
            <p:cNvPr id="119818" name="Text Box 11">
              <a:extLst>
                <a:ext uri="{FF2B5EF4-FFF2-40B4-BE49-F238E27FC236}">
                  <a16:creationId xmlns:a16="http://schemas.microsoft.com/office/drawing/2014/main" id="{AA6A09CE-1E05-B83C-1E2B-E359E91D9E03}"/>
                </a:ext>
              </a:extLst>
            </p:cNvPr>
            <p:cNvSpPr txBox="1">
              <a:spLocks noChangeArrowheads="1"/>
            </p:cNvSpPr>
            <p:nvPr/>
          </p:nvSpPr>
          <p:spPr bwMode="auto">
            <a:xfrm>
              <a:off x="1056" y="3648"/>
              <a:ext cx="31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350" u="sng"/>
                <a:t>p1</a:t>
              </a:r>
            </a:p>
          </p:txBody>
        </p:sp>
        <p:sp>
          <p:nvSpPr>
            <p:cNvPr id="119819" name="Text Box 12">
              <a:extLst>
                <a:ext uri="{FF2B5EF4-FFF2-40B4-BE49-F238E27FC236}">
                  <a16:creationId xmlns:a16="http://schemas.microsoft.com/office/drawing/2014/main" id="{20F0CB73-C2AA-8BEC-F7BC-5AEEC1A192C7}"/>
                </a:ext>
              </a:extLst>
            </p:cNvPr>
            <p:cNvSpPr txBox="1">
              <a:spLocks noChangeArrowheads="1"/>
            </p:cNvSpPr>
            <p:nvPr/>
          </p:nvSpPr>
          <p:spPr bwMode="auto">
            <a:xfrm>
              <a:off x="1056" y="3312"/>
              <a:ext cx="31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350">
                  <a:solidFill>
                    <a:srgbClr val="FF0000"/>
                  </a:solidFill>
                </a:rPr>
                <a:t>p2</a:t>
              </a:r>
            </a:p>
          </p:txBody>
        </p:sp>
        <p:sp>
          <p:nvSpPr>
            <p:cNvPr id="119820" name="Text Box 13">
              <a:extLst>
                <a:ext uri="{FF2B5EF4-FFF2-40B4-BE49-F238E27FC236}">
                  <a16:creationId xmlns:a16="http://schemas.microsoft.com/office/drawing/2014/main" id="{0AD46D18-4CDD-6617-0A52-B26C111FF364}"/>
                </a:ext>
              </a:extLst>
            </p:cNvPr>
            <p:cNvSpPr txBox="1">
              <a:spLocks noChangeArrowheads="1"/>
            </p:cNvSpPr>
            <p:nvPr/>
          </p:nvSpPr>
          <p:spPr bwMode="auto">
            <a:xfrm>
              <a:off x="2832" y="3456"/>
              <a:ext cx="31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350" u="sng"/>
                <a:t>q1</a:t>
              </a:r>
            </a:p>
          </p:txBody>
        </p:sp>
        <p:sp>
          <p:nvSpPr>
            <p:cNvPr id="119821" name="Text Box 14">
              <a:extLst>
                <a:ext uri="{FF2B5EF4-FFF2-40B4-BE49-F238E27FC236}">
                  <a16:creationId xmlns:a16="http://schemas.microsoft.com/office/drawing/2014/main" id="{08D80A87-4522-274E-8E39-34D2439199E6}"/>
                </a:ext>
              </a:extLst>
            </p:cNvPr>
            <p:cNvSpPr txBox="1">
              <a:spLocks noChangeArrowheads="1"/>
            </p:cNvSpPr>
            <p:nvPr/>
          </p:nvSpPr>
          <p:spPr bwMode="auto">
            <a:xfrm>
              <a:off x="3120" y="3072"/>
              <a:ext cx="31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350"/>
                <a:t>q2</a:t>
              </a:r>
            </a:p>
          </p:txBody>
        </p:sp>
        <p:sp>
          <p:nvSpPr>
            <p:cNvPr id="119822" name="Text Box 15">
              <a:extLst>
                <a:ext uri="{FF2B5EF4-FFF2-40B4-BE49-F238E27FC236}">
                  <a16:creationId xmlns:a16="http://schemas.microsoft.com/office/drawing/2014/main" id="{556A8558-004D-31C8-1C5A-88928C3E686F}"/>
                </a:ext>
              </a:extLst>
            </p:cNvPr>
            <p:cNvSpPr txBox="1">
              <a:spLocks noChangeArrowheads="1"/>
            </p:cNvSpPr>
            <p:nvPr/>
          </p:nvSpPr>
          <p:spPr bwMode="auto">
            <a:xfrm>
              <a:off x="2832" y="2688"/>
              <a:ext cx="31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350"/>
                <a:t>q3</a:t>
              </a:r>
            </a:p>
          </p:txBody>
        </p:sp>
        <p:sp>
          <p:nvSpPr>
            <p:cNvPr id="119823" name="Text Box 16">
              <a:extLst>
                <a:ext uri="{FF2B5EF4-FFF2-40B4-BE49-F238E27FC236}">
                  <a16:creationId xmlns:a16="http://schemas.microsoft.com/office/drawing/2014/main" id="{465590CF-38F5-06E2-6275-59FEF02017D7}"/>
                </a:ext>
              </a:extLst>
            </p:cNvPr>
            <p:cNvSpPr txBox="1">
              <a:spLocks noChangeArrowheads="1"/>
            </p:cNvSpPr>
            <p:nvPr/>
          </p:nvSpPr>
          <p:spPr bwMode="auto">
            <a:xfrm>
              <a:off x="4848" y="3024"/>
              <a:ext cx="28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350" u="sng">
                  <a:solidFill>
                    <a:srgbClr val="FF0000"/>
                  </a:solidFill>
                </a:rPr>
                <a:t>r3</a:t>
              </a:r>
            </a:p>
          </p:txBody>
        </p:sp>
      </p:grpSp>
      <p:sp>
        <p:nvSpPr>
          <p:cNvPr id="2" name="灯片编号占位符 1">
            <a:extLst>
              <a:ext uri="{FF2B5EF4-FFF2-40B4-BE49-F238E27FC236}">
                <a16:creationId xmlns:a16="http://schemas.microsoft.com/office/drawing/2014/main" id="{E91E7035-8ED7-0192-9444-ACA0D9EB4DE8}"/>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57</a:t>
            </a:fld>
            <a:endParaRPr lang="zh-TW"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261CCFD7-C8DC-F764-6775-301337B31808}"/>
              </a:ext>
            </a:extLst>
          </p:cNvPr>
          <p:cNvSpPr>
            <a:spLocks noGrp="1" noChangeArrowheads="1"/>
          </p:cNvSpPr>
          <p:nvPr>
            <p:ph type="title"/>
          </p:nvPr>
        </p:nvSpPr>
        <p:spPr/>
        <p:txBody>
          <a:bodyPr/>
          <a:lstStyle/>
          <a:p>
            <a:pPr eaLnBrk="1" hangingPunct="1"/>
            <a:r>
              <a:rPr lang="en-US" altLang="en-US"/>
              <a:t>Causal Influence</a:t>
            </a:r>
          </a:p>
        </p:txBody>
      </p:sp>
      <p:sp>
        <p:nvSpPr>
          <p:cNvPr id="121859" name="Rectangle 3">
            <a:extLst>
              <a:ext uri="{FF2B5EF4-FFF2-40B4-BE49-F238E27FC236}">
                <a16:creationId xmlns:a16="http://schemas.microsoft.com/office/drawing/2014/main" id="{D76E26C4-6B32-7604-E908-628ED04B2E8E}"/>
              </a:ext>
            </a:extLst>
          </p:cNvPr>
          <p:cNvSpPr>
            <a:spLocks noGrp="1" noChangeArrowheads="1"/>
          </p:cNvSpPr>
          <p:nvPr>
            <p:ph type="body" idx="1"/>
          </p:nvPr>
        </p:nvSpPr>
        <p:spPr>
          <a:xfrm>
            <a:off x="818625" y="818753"/>
            <a:ext cx="7639575" cy="3671888"/>
          </a:xfrm>
        </p:spPr>
        <p:txBody>
          <a:bodyPr/>
          <a:lstStyle/>
          <a:p>
            <a:pPr eaLnBrk="1" hangingPunct="1"/>
            <a:r>
              <a:rPr lang="en-US" altLang="en-US" sz="2000" dirty="0"/>
              <a:t>Event x can have a causal influence on event y on if x </a:t>
            </a:r>
            <a:r>
              <a:rPr lang="en-US" altLang="en-US" sz="2000" dirty="0">
                <a:sym typeface="Wingdings" panose="05000000000000000000" pitchFamily="2" charset="2"/>
              </a:rPr>
              <a:t> y</a:t>
            </a:r>
          </a:p>
          <a:p>
            <a:pPr eaLnBrk="1" hangingPunct="1"/>
            <a:r>
              <a:rPr lang="en-US" altLang="en-US" sz="2000" dirty="0">
                <a:sym typeface="Wingdings" panose="05000000000000000000" pitchFamily="2" charset="2"/>
              </a:rPr>
              <a:t>Which means, among other things, the events that are concurrent can be safely run in parallel</a:t>
            </a:r>
            <a:endParaRPr lang="en-US" altLang="en-US" sz="2000" dirty="0"/>
          </a:p>
        </p:txBody>
      </p:sp>
      <p:sp>
        <p:nvSpPr>
          <p:cNvPr id="2" name="灯片编号占位符 1">
            <a:extLst>
              <a:ext uri="{FF2B5EF4-FFF2-40B4-BE49-F238E27FC236}">
                <a16:creationId xmlns:a16="http://schemas.microsoft.com/office/drawing/2014/main" id="{E61E7C9B-CB8E-DF39-C497-B761529D2ECE}"/>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58</a:t>
            </a:fld>
            <a:endParaRPr lang="zh-TW" alt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A87EB6B0-62A4-347B-C0C1-CB60ADB34CC8}"/>
              </a:ext>
            </a:extLst>
          </p:cNvPr>
          <p:cNvSpPr>
            <a:spLocks noGrp="1" noChangeArrowheads="1"/>
          </p:cNvSpPr>
          <p:nvPr>
            <p:ph type="title"/>
          </p:nvPr>
        </p:nvSpPr>
        <p:spPr/>
        <p:txBody>
          <a:bodyPr/>
          <a:lstStyle/>
          <a:p>
            <a:pPr eaLnBrk="1" hangingPunct="1"/>
            <a:r>
              <a:rPr lang="en-US" altLang="en-US" dirty="0"/>
              <a:t>Logical Clocks</a:t>
            </a:r>
          </a:p>
        </p:txBody>
      </p:sp>
      <p:sp>
        <p:nvSpPr>
          <p:cNvPr id="123907" name="Rectangle 3">
            <a:extLst>
              <a:ext uri="{FF2B5EF4-FFF2-40B4-BE49-F238E27FC236}">
                <a16:creationId xmlns:a16="http://schemas.microsoft.com/office/drawing/2014/main" id="{855F3258-84B2-9D8C-1279-12B42972802C}"/>
              </a:ext>
            </a:extLst>
          </p:cNvPr>
          <p:cNvSpPr>
            <a:spLocks noGrp="1" noChangeArrowheads="1"/>
          </p:cNvSpPr>
          <p:nvPr>
            <p:ph type="body" idx="1"/>
          </p:nvPr>
        </p:nvSpPr>
        <p:spPr>
          <a:xfrm>
            <a:off x="965200" y="810286"/>
            <a:ext cx="7721600" cy="3671888"/>
          </a:xfrm>
        </p:spPr>
        <p:txBody>
          <a:bodyPr/>
          <a:lstStyle/>
          <a:p>
            <a:pPr eaLnBrk="1" hangingPunct="1"/>
            <a:r>
              <a:rPr lang="en-US" altLang="en-US" sz="2000" dirty="0"/>
              <a:t>We can use event partial ordering to construct logical clocks that make the ordering explicit</a:t>
            </a:r>
          </a:p>
          <a:p>
            <a:pPr eaLnBrk="1" hangingPunct="1"/>
            <a:r>
              <a:rPr lang="en-US" altLang="en-US" sz="2000" dirty="0"/>
              <a:t>Each event is assigned a timestamp</a:t>
            </a:r>
          </a:p>
          <a:p>
            <a:pPr eaLnBrk="1" hangingPunct="1"/>
            <a:r>
              <a:rPr lang="en-US" altLang="en-US" sz="2000" dirty="0"/>
              <a:t>The timestamps reflect the “happened before relation”</a:t>
            </a:r>
          </a:p>
        </p:txBody>
      </p:sp>
      <p:sp>
        <p:nvSpPr>
          <p:cNvPr id="2" name="灯片编号占位符 1">
            <a:extLst>
              <a:ext uri="{FF2B5EF4-FFF2-40B4-BE49-F238E27FC236}">
                <a16:creationId xmlns:a16="http://schemas.microsoft.com/office/drawing/2014/main" id="{327AE0D4-1531-B019-5279-2A814A180AE3}"/>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59</a:t>
            </a:fld>
            <a:endParaRPr lang="zh-TW" altLang="en-US"/>
          </a:p>
        </p:txBody>
      </p:sp>
      <p:pic>
        <p:nvPicPr>
          <p:cNvPr id="6" name="图片 5">
            <a:extLst>
              <a:ext uri="{FF2B5EF4-FFF2-40B4-BE49-F238E27FC236}">
                <a16:creationId xmlns:a16="http://schemas.microsoft.com/office/drawing/2014/main" id="{55159390-02B3-4147-A391-C303E31350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9425" y="2590139"/>
            <a:ext cx="2619375" cy="17430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EDD4FF9-87D2-06C4-D145-A1435F11B7BA}"/>
              </a:ext>
            </a:extLst>
          </p:cNvPr>
          <p:cNvSpPr>
            <a:spLocks noGrp="1" noChangeArrowheads="1"/>
          </p:cNvSpPr>
          <p:nvPr>
            <p:ph type="title"/>
          </p:nvPr>
        </p:nvSpPr>
        <p:spPr>
          <a:xfrm>
            <a:off x="857756" y="108349"/>
            <a:ext cx="7817934" cy="519113"/>
          </a:xfrm>
        </p:spPr>
        <p:txBody>
          <a:bodyPr/>
          <a:lstStyle/>
          <a:p>
            <a:pPr eaLnBrk="1" hangingPunct="1"/>
            <a:r>
              <a:rPr lang="en-US" altLang="en-US" dirty="0"/>
              <a:t>Domain Name System (DNS)</a:t>
            </a:r>
          </a:p>
        </p:txBody>
      </p:sp>
      <p:sp>
        <p:nvSpPr>
          <p:cNvPr id="15363" name="Rectangle 3">
            <a:extLst>
              <a:ext uri="{FF2B5EF4-FFF2-40B4-BE49-F238E27FC236}">
                <a16:creationId xmlns:a16="http://schemas.microsoft.com/office/drawing/2014/main" id="{28A6F85E-D1C3-9BFB-C617-09A198655C34}"/>
              </a:ext>
            </a:extLst>
          </p:cNvPr>
          <p:cNvSpPr>
            <a:spLocks noGrp="1" noChangeArrowheads="1"/>
          </p:cNvSpPr>
          <p:nvPr>
            <p:ph type="body" idx="1"/>
          </p:nvPr>
        </p:nvSpPr>
        <p:spPr>
          <a:xfrm>
            <a:off x="857756" y="804632"/>
            <a:ext cx="7817934" cy="2988435"/>
          </a:xfrm>
        </p:spPr>
        <p:txBody>
          <a:bodyPr/>
          <a:lstStyle/>
          <a:p>
            <a:pPr eaLnBrk="1" hangingPunct="1"/>
            <a:r>
              <a:rPr lang="en-US" altLang="zh-CN" sz="2000" dirty="0"/>
              <a:t>The Domain Name System (DNS) turns domain names into IP addresses, which browsers use to load internet pages. </a:t>
            </a:r>
          </a:p>
          <a:p>
            <a:pPr lvl="1"/>
            <a:r>
              <a:rPr lang="en-US" altLang="zh-CN" sz="1600" dirty="0"/>
              <a:t>Every device connected to the internet has its own IP address, which is used by other devices to locate the device</a:t>
            </a:r>
          </a:p>
          <a:p>
            <a:pPr lvl="1"/>
            <a:r>
              <a:rPr lang="en-US" altLang="zh-CN" sz="1600" dirty="0"/>
              <a:t>DNS servers make it possible for people to input normal words into their browsers, such as Fortinet.com, without having to keep track of the IP address for every website</a:t>
            </a:r>
          </a:p>
          <a:p>
            <a:pPr lvl="1"/>
            <a:r>
              <a:rPr lang="en-US" altLang="zh-CN" sz="1600" dirty="0"/>
              <a:t>DNS acts like a phonebook for the internet. Whenever people type domain names into the address bar of web browsers, the DNS finds the right IP address. The site’s IP address is what directs the device to go to the correct place to access the site’s data.</a:t>
            </a:r>
          </a:p>
        </p:txBody>
      </p:sp>
      <p:sp>
        <p:nvSpPr>
          <p:cNvPr id="2" name="灯片编号占位符 1">
            <a:extLst>
              <a:ext uri="{FF2B5EF4-FFF2-40B4-BE49-F238E27FC236}">
                <a16:creationId xmlns:a16="http://schemas.microsoft.com/office/drawing/2014/main" id="{CDD5C7AC-C461-A601-32E0-605EE2035C62}"/>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6</a:t>
            </a:fld>
            <a:endParaRPr lang="zh-TW" altLang="en-US"/>
          </a:p>
        </p:txBody>
      </p:sp>
      <p:pic>
        <p:nvPicPr>
          <p:cNvPr id="4" name="图片 3">
            <a:extLst>
              <a:ext uri="{FF2B5EF4-FFF2-40B4-BE49-F238E27FC236}">
                <a16:creationId xmlns:a16="http://schemas.microsoft.com/office/drawing/2014/main" id="{1AC8F5B4-3A2A-4D52-AA09-8991898B37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8601" y="3458311"/>
            <a:ext cx="2386012" cy="1092392"/>
          </a:xfrm>
          <a:prstGeom prst="rect">
            <a:avLst/>
          </a:prstGeom>
        </p:spPr>
      </p:pic>
    </p:spTree>
    <p:extLst>
      <p:ext uri="{BB962C8B-B14F-4D97-AF65-F5344CB8AC3E}">
        <p14:creationId xmlns:p14="http://schemas.microsoft.com/office/powerpoint/2010/main" val="3112961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FF0A947C-CACC-3063-5B8B-5ED99D0ADE2F}"/>
              </a:ext>
            </a:extLst>
          </p:cNvPr>
          <p:cNvSpPr>
            <a:spLocks noGrp="1" noChangeArrowheads="1"/>
          </p:cNvSpPr>
          <p:nvPr>
            <p:ph type="title"/>
          </p:nvPr>
        </p:nvSpPr>
        <p:spPr>
          <a:xfrm>
            <a:off x="863600" y="108349"/>
            <a:ext cx="7812090" cy="519113"/>
          </a:xfrm>
        </p:spPr>
        <p:txBody>
          <a:bodyPr/>
          <a:lstStyle/>
          <a:p>
            <a:pPr eaLnBrk="1" hangingPunct="1"/>
            <a:r>
              <a:rPr lang="en-US" altLang="en-US" dirty="0"/>
              <a:t>Defining the System</a:t>
            </a:r>
          </a:p>
        </p:txBody>
      </p:sp>
      <p:sp>
        <p:nvSpPr>
          <p:cNvPr id="125955" name="Rectangle 3">
            <a:extLst>
              <a:ext uri="{FF2B5EF4-FFF2-40B4-BE49-F238E27FC236}">
                <a16:creationId xmlns:a16="http://schemas.microsoft.com/office/drawing/2014/main" id="{25A2AEC1-AECE-FE5D-6DDC-8860A9453615}"/>
              </a:ext>
            </a:extLst>
          </p:cNvPr>
          <p:cNvSpPr>
            <a:spLocks noGrp="1" noChangeArrowheads="1"/>
          </p:cNvSpPr>
          <p:nvPr>
            <p:ph type="body" idx="1"/>
          </p:nvPr>
        </p:nvSpPr>
        <p:spPr>
          <a:xfrm>
            <a:off x="982132" y="844153"/>
            <a:ext cx="7704667" cy="3671888"/>
          </a:xfrm>
        </p:spPr>
        <p:txBody>
          <a:bodyPr/>
          <a:lstStyle/>
          <a:p>
            <a:pPr eaLnBrk="1" hangingPunct="1"/>
            <a:r>
              <a:rPr lang="en-US" altLang="en-US" sz="2000" dirty="0"/>
              <a:t>System consists of set of processes P</a:t>
            </a:r>
          </a:p>
          <a:p>
            <a:pPr lvl="1" eaLnBrk="1" hangingPunct="1"/>
            <a:r>
              <a:rPr lang="en-US" altLang="en-US" sz="2000" dirty="0"/>
              <a:t>Process P</a:t>
            </a:r>
            <a:r>
              <a:rPr lang="en-US" altLang="en-US" sz="2000" baseline="-25000" dirty="0"/>
              <a:t>i</a:t>
            </a:r>
            <a:r>
              <a:rPr lang="en-US" altLang="en-US" sz="2000" dirty="0"/>
              <a:t> is the </a:t>
            </a:r>
            <a:r>
              <a:rPr lang="en-US" altLang="en-US" sz="2000" dirty="0" err="1"/>
              <a:t>i</a:t>
            </a:r>
            <a:r>
              <a:rPr lang="en-US" altLang="en-US" sz="2000" baseline="30000" dirty="0" err="1"/>
              <a:t>th</a:t>
            </a:r>
            <a:r>
              <a:rPr lang="en-US" altLang="en-US" sz="2000" dirty="0"/>
              <a:t> of these processes</a:t>
            </a:r>
          </a:p>
          <a:p>
            <a:pPr eaLnBrk="1" hangingPunct="1"/>
            <a:r>
              <a:rPr lang="en-US" altLang="en-US" sz="2000" dirty="0"/>
              <a:t>Each process has a clock C</a:t>
            </a:r>
            <a:r>
              <a:rPr lang="en-US" altLang="en-US" sz="2000" baseline="-25000" dirty="0"/>
              <a:t>i</a:t>
            </a:r>
          </a:p>
          <a:p>
            <a:pPr eaLnBrk="1" hangingPunct="1"/>
            <a:r>
              <a:rPr lang="en-US" altLang="en-US" sz="2000" dirty="0"/>
              <a:t>Each event x of process P</a:t>
            </a:r>
            <a:r>
              <a:rPr lang="en-US" altLang="en-US" sz="2000" baseline="-25000" dirty="0"/>
              <a:t>i</a:t>
            </a:r>
            <a:r>
              <a:rPr lang="en-US" altLang="en-US" sz="2000" dirty="0"/>
              <a:t> is assigned clock value C</a:t>
            </a:r>
            <a:r>
              <a:rPr lang="en-US" altLang="en-US" sz="2000" baseline="-25000" dirty="0"/>
              <a:t>i</a:t>
            </a:r>
            <a:r>
              <a:rPr lang="en-US" altLang="en-US" sz="2000" dirty="0"/>
              <a:t>[x]</a:t>
            </a:r>
          </a:p>
          <a:p>
            <a:pPr eaLnBrk="1" hangingPunct="1"/>
            <a:r>
              <a:rPr lang="en-US" altLang="en-US" sz="2000" dirty="0"/>
              <a:t>C[x] is global clock value of x</a:t>
            </a:r>
          </a:p>
          <a:p>
            <a:pPr lvl="1" eaLnBrk="1" hangingPunct="1"/>
            <a:r>
              <a:rPr lang="en-US" altLang="en-US" sz="2000" dirty="0"/>
              <a:t>C[x] = C</a:t>
            </a:r>
            <a:r>
              <a:rPr lang="en-US" altLang="en-US" sz="2000" baseline="-25000" dirty="0"/>
              <a:t>i</a:t>
            </a:r>
            <a:r>
              <a:rPr lang="en-US" altLang="en-US" sz="2000" dirty="0"/>
              <a:t>[x] if x happens at P</a:t>
            </a:r>
            <a:r>
              <a:rPr lang="en-US" altLang="en-US" sz="2000" baseline="-25000" dirty="0"/>
              <a:t>i</a:t>
            </a:r>
          </a:p>
        </p:txBody>
      </p:sp>
      <p:sp>
        <p:nvSpPr>
          <p:cNvPr id="2" name="灯片编号占位符 1">
            <a:extLst>
              <a:ext uri="{FF2B5EF4-FFF2-40B4-BE49-F238E27FC236}">
                <a16:creationId xmlns:a16="http://schemas.microsoft.com/office/drawing/2014/main" id="{1CB23939-7B7C-00B8-568D-5F137CA3CF73}"/>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60</a:t>
            </a:fld>
            <a:endParaRPr lang="zh-TW" alt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C996B166-8C56-834E-20AA-0987FEB9DCA3}"/>
              </a:ext>
            </a:extLst>
          </p:cNvPr>
          <p:cNvSpPr>
            <a:spLocks noGrp="1" noChangeArrowheads="1"/>
          </p:cNvSpPr>
          <p:nvPr>
            <p:ph type="title"/>
          </p:nvPr>
        </p:nvSpPr>
        <p:spPr/>
        <p:txBody>
          <a:bodyPr/>
          <a:lstStyle/>
          <a:p>
            <a:pPr eaLnBrk="1" hangingPunct="1"/>
            <a:r>
              <a:rPr lang="en-US" altLang="en-US" sz="3200" dirty="0"/>
              <a:t>Correctness Condition for Logical Clocks</a:t>
            </a:r>
          </a:p>
        </p:txBody>
      </p:sp>
      <p:sp>
        <p:nvSpPr>
          <p:cNvPr id="128003" name="Rectangle 3">
            <a:extLst>
              <a:ext uri="{FF2B5EF4-FFF2-40B4-BE49-F238E27FC236}">
                <a16:creationId xmlns:a16="http://schemas.microsoft.com/office/drawing/2014/main" id="{2746AEE4-1FF4-6358-7AF2-3932813164E2}"/>
              </a:ext>
            </a:extLst>
          </p:cNvPr>
          <p:cNvSpPr>
            <a:spLocks noGrp="1" noChangeArrowheads="1"/>
          </p:cNvSpPr>
          <p:nvPr>
            <p:ph type="body" idx="1"/>
          </p:nvPr>
        </p:nvSpPr>
        <p:spPr>
          <a:xfrm>
            <a:off x="956732" y="844153"/>
            <a:ext cx="7730067" cy="3671888"/>
          </a:xfrm>
        </p:spPr>
        <p:txBody>
          <a:bodyPr/>
          <a:lstStyle/>
          <a:p>
            <a:pPr eaLnBrk="1" hangingPunct="1"/>
            <a:r>
              <a:rPr lang="en-US" altLang="en-US" sz="2000" dirty="0"/>
              <a:t>Clocks can be implemented as logical counters, rather than physical clocks</a:t>
            </a:r>
          </a:p>
          <a:p>
            <a:pPr eaLnBrk="1" hangingPunct="1"/>
            <a:r>
              <a:rPr lang="en-US" altLang="en-US" sz="2000" dirty="0"/>
              <a:t>For any events x and y</a:t>
            </a:r>
          </a:p>
          <a:p>
            <a:pPr lvl="1" eaLnBrk="1" hangingPunct="1"/>
            <a:r>
              <a:rPr lang="en-US" altLang="en-US" sz="2000" dirty="0"/>
              <a:t>If x </a:t>
            </a:r>
            <a:r>
              <a:rPr lang="en-US" altLang="en-US" sz="2000" dirty="0">
                <a:sym typeface="Wingdings" panose="05000000000000000000" pitchFamily="2" charset="2"/>
              </a:rPr>
              <a:t> y, then C[x] &lt; C[y]</a:t>
            </a:r>
          </a:p>
          <a:p>
            <a:pPr eaLnBrk="1" hangingPunct="1"/>
            <a:r>
              <a:rPr lang="en-US" altLang="en-US" sz="2000" dirty="0"/>
              <a:t>Converse isn’t true, since that would imply concurrent events occur at the same time</a:t>
            </a:r>
          </a:p>
        </p:txBody>
      </p:sp>
      <p:sp>
        <p:nvSpPr>
          <p:cNvPr id="2" name="灯片编号占位符 1">
            <a:extLst>
              <a:ext uri="{FF2B5EF4-FFF2-40B4-BE49-F238E27FC236}">
                <a16:creationId xmlns:a16="http://schemas.microsoft.com/office/drawing/2014/main" id="{8E748FA8-A91E-7C4B-C299-A55E0162E0D1}"/>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61</a:t>
            </a:fld>
            <a:endParaRPr lang="zh-TW" alt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A1682186-E784-F6F0-2F79-29C3C2C10536}"/>
              </a:ext>
            </a:extLst>
          </p:cNvPr>
          <p:cNvSpPr>
            <a:spLocks noGrp="1" noChangeArrowheads="1"/>
          </p:cNvSpPr>
          <p:nvPr>
            <p:ph type="title"/>
          </p:nvPr>
        </p:nvSpPr>
        <p:spPr/>
        <p:txBody>
          <a:bodyPr/>
          <a:lstStyle/>
          <a:p>
            <a:pPr eaLnBrk="1" hangingPunct="1"/>
            <a:r>
              <a:rPr lang="en-US" altLang="en-US" dirty="0"/>
              <a:t>How to Satisfy the Clock Condition</a:t>
            </a:r>
          </a:p>
        </p:txBody>
      </p:sp>
      <p:sp>
        <p:nvSpPr>
          <p:cNvPr id="130051" name="Rectangle 3">
            <a:extLst>
              <a:ext uri="{FF2B5EF4-FFF2-40B4-BE49-F238E27FC236}">
                <a16:creationId xmlns:a16="http://schemas.microsoft.com/office/drawing/2014/main" id="{6087342B-DA6F-8478-2F79-71C35DAE650A}"/>
              </a:ext>
            </a:extLst>
          </p:cNvPr>
          <p:cNvSpPr>
            <a:spLocks noGrp="1" noChangeArrowheads="1"/>
          </p:cNvSpPr>
          <p:nvPr>
            <p:ph type="body" idx="1"/>
          </p:nvPr>
        </p:nvSpPr>
        <p:spPr>
          <a:xfrm>
            <a:off x="798510" y="844153"/>
            <a:ext cx="7888290" cy="3671888"/>
          </a:xfrm>
        </p:spPr>
        <p:txBody>
          <a:bodyPr/>
          <a:lstStyle/>
          <a:p>
            <a:pPr eaLnBrk="1" hangingPunct="1">
              <a:buFont typeface="Wingdings" panose="05000000000000000000" pitchFamily="2" charset="2"/>
              <a:buNone/>
            </a:pPr>
            <a:r>
              <a:rPr lang="en-US" altLang="en-US" sz="2000" dirty="0"/>
              <a:t>C1:  If x and y are events in P</a:t>
            </a:r>
            <a:r>
              <a:rPr lang="en-US" altLang="en-US" sz="2000" baseline="-25000" dirty="0"/>
              <a:t>i</a:t>
            </a:r>
            <a:r>
              <a:rPr lang="en-US" altLang="en-US" sz="2000" dirty="0"/>
              <a:t>, and x comes before y, C</a:t>
            </a:r>
            <a:r>
              <a:rPr lang="en-US" altLang="en-US" sz="2000" baseline="-25000" dirty="0"/>
              <a:t>i</a:t>
            </a:r>
            <a:r>
              <a:rPr lang="en-US" altLang="en-US" sz="2000" dirty="0"/>
              <a:t>[x] &lt; C</a:t>
            </a:r>
            <a:r>
              <a:rPr lang="en-US" altLang="en-US" sz="2000" baseline="-25000" dirty="0"/>
              <a:t>i</a:t>
            </a:r>
            <a:r>
              <a:rPr lang="en-US" altLang="en-US" sz="2000" dirty="0"/>
              <a:t>[y]</a:t>
            </a:r>
          </a:p>
          <a:p>
            <a:pPr eaLnBrk="1" hangingPunct="1">
              <a:buFont typeface="Wingdings" panose="05000000000000000000" pitchFamily="2" charset="2"/>
              <a:buNone/>
            </a:pPr>
            <a:r>
              <a:rPr lang="en-US" altLang="en-US" sz="2000" dirty="0"/>
              <a:t>C2:  If x is the sending of a message by P</a:t>
            </a:r>
            <a:r>
              <a:rPr lang="en-US" altLang="en-US" sz="2000" baseline="-25000" dirty="0"/>
              <a:t>i</a:t>
            </a:r>
            <a:r>
              <a:rPr lang="en-US" altLang="en-US" sz="2000" dirty="0"/>
              <a:t> and y is the receipt of that message by </a:t>
            </a:r>
            <a:r>
              <a:rPr lang="en-US" altLang="en-US" sz="2000" dirty="0" err="1"/>
              <a:t>P</a:t>
            </a:r>
            <a:r>
              <a:rPr lang="en-US" altLang="en-US" sz="2000" baseline="-25000" dirty="0" err="1"/>
              <a:t>j</a:t>
            </a:r>
            <a:r>
              <a:rPr lang="en-US" altLang="en-US" sz="2000" dirty="0"/>
              <a:t>, then C</a:t>
            </a:r>
            <a:r>
              <a:rPr lang="en-US" altLang="en-US" sz="2000" baseline="-25000" dirty="0"/>
              <a:t>i</a:t>
            </a:r>
            <a:r>
              <a:rPr lang="en-US" altLang="en-US" sz="2000" dirty="0"/>
              <a:t>[x] &lt; </a:t>
            </a:r>
            <a:r>
              <a:rPr lang="en-US" altLang="en-US" sz="2000" dirty="0" err="1"/>
              <a:t>C</a:t>
            </a:r>
            <a:r>
              <a:rPr lang="en-US" altLang="en-US" sz="2000" baseline="-25000" dirty="0" err="1"/>
              <a:t>j</a:t>
            </a:r>
            <a:r>
              <a:rPr lang="en-US" altLang="en-US" sz="2000" dirty="0"/>
              <a:t>[y]</a:t>
            </a:r>
          </a:p>
          <a:p>
            <a:pPr eaLnBrk="1" hangingPunct="1"/>
            <a:r>
              <a:rPr lang="en-US" altLang="en-US" sz="2000" dirty="0"/>
              <a:t>These match the first two conditions in the definition of “happened before”</a:t>
            </a:r>
          </a:p>
        </p:txBody>
      </p:sp>
      <p:sp>
        <p:nvSpPr>
          <p:cNvPr id="2" name="灯片编号占位符 1">
            <a:extLst>
              <a:ext uri="{FF2B5EF4-FFF2-40B4-BE49-F238E27FC236}">
                <a16:creationId xmlns:a16="http://schemas.microsoft.com/office/drawing/2014/main" id="{8A682B53-FDF4-6493-35A2-69CF09682D82}"/>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62</a:t>
            </a:fld>
            <a:endParaRPr lang="zh-TW" alt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9BFD6BAC-5A0B-D343-D850-465279FCD7BF}"/>
              </a:ext>
            </a:extLst>
          </p:cNvPr>
          <p:cNvSpPr>
            <a:spLocks noGrp="1" noChangeArrowheads="1"/>
          </p:cNvSpPr>
          <p:nvPr>
            <p:ph type="title"/>
          </p:nvPr>
        </p:nvSpPr>
        <p:spPr/>
        <p:txBody>
          <a:bodyPr/>
          <a:lstStyle/>
          <a:p>
            <a:pPr eaLnBrk="1" hangingPunct="1"/>
            <a:r>
              <a:rPr lang="en-US" altLang="en-US"/>
              <a:t>Example of Logical Clock Values</a:t>
            </a:r>
          </a:p>
        </p:txBody>
      </p:sp>
      <p:sp>
        <p:nvSpPr>
          <p:cNvPr id="132099" name="Rectangle 3">
            <a:extLst>
              <a:ext uri="{FF2B5EF4-FFF2-40B4-BE49-F238E27FC236}">
                <a16:creationId xmlns:a16="http://schemas.microsoft.com/office/drawing/2014/main" id="{314A94BB-3463-9D63-B175-CFF97547BE99}"/>
              </a:ext>
            </a:extLst>
          </p:cNvPr>
          <p:cNvSpPr>
            <a:spLocks noGrp="1" noChangeArrowheads="1"/>
          </p:cNvSpPr>
          <p:nvPr>
            <p:ph type="body" idx="1"/>
          </p:nvPr>
        </p:nvSpPr>
        <p:spPr>
          <a:xfrm>
            <a:off x="1403969" y="1143904"/>
            <a:ext cx="2172712" cy="1500188"/>
          </a:xfrm>
        </p:spPr>
        <p:txBody>
          <a:bodyPr/>
          <a:lstStyle/>
          <a:p>
            <a:pPr eaLnBrk="1" hangingPunct="1">
              <a:buFont typeface="Wingdings" panose="05000000000000000000" pitchFamily="2" charset="2"/>
              <a:buNone/>
            </a:pPr>
            <a:r>
              <a:rPr lang="en-US" altLang="en-US" sz="2000" dirty="0"/>
              <a:t>C</a:t>
            </a:r>
            <a:r>
              <a:rPr lang="en-US" altLang="en-US" sz="2000" baseline="-25000" dirty="0"/>
              <a:t>p</a:t>
            </a:r>
            <a:r>
              <a:rPr lang="en-US" altLang="en-US" sz="2000" dirty="0"/>
              <a:t>[p1] </a:t>
            </a:r>
            <a:r>
              <a:rPr lang="en-US" altLang="en-US" sz="2000" dirty="0">
                <a:sym typeface="Wingdings" panose="05000000000000000000" pitchFamily="2" charset="2"/>
              </a:rPr>
              <a:t> C</a:t>
            </a:r>
            <a:r>
              <a:rPr lang="en-US" altLang="en-US" sz="2000" baseline="-25000" dirty="0">
                <a:sym typeface="Wingdings" panose="05000000000000000000" pitchFamily="2" charset="2"/>
              </a:rPr>
              <a:t>p</a:t>
            </a:r>
            <a:r>
              <a:rPr lang="en-US" altLang="en-US" sz="2000" dirty="0">
                <a:sym typeface="Wingdings" panose="05000000000000000000" pitchFamily="2" charset="2"/>
              </a:rPr>
              <a:t>[p2] </a:t>
            </a:r>
          </a:p>
          <a:p>
            <a:pPr eaLnBrk="1" hangingPunct="1">
              <a:buFont typeface="Wingdings" panose="05000000000000000000" pitchFamily="2" charset="2"/>
              <a:buNone/>
            </a:pPr>
            <a:r>
              <a:rPr lang="en-US" altLang="en-US" sz="2000" dirty="0">
                <a:sym typeface="Wingdings" panose="05000000000000000000" pitchFamily="2" charset="2"/>
              </a:rPr>
              <a:t>C</a:t>
            </a:r>
            <a:r>
              <a:rPr lang="en-US" altLang="en-US" sz="2000" baseline="-25000" dirty="0">
                <a:sym typeface="Wingdings" panose="05000000000000000000" pitchFamily="2" charset="2"/>
              </a:rPr>
              <a:t>p</a:t>
            </a:r>
            <a:r>
              <a:rPr lang="en-US" altLang="en-US" sz="2000" dirty="0">
                <a:sym typeface="Wingdings" panose="05000000000000000000" pitchFamily="2" charset="2"/>
              </a:rPr>
              <a:t>[p2]  </a:t>
            </a:r>
            <a:r>
              <a:rPr lang="en-US" altLang="en-US" sz="2000" dirty="0" err="1">
                <a:sym typeface="Wingdings" panose="05000000000000000000" pitchFamily="2" charset="2"/>
              </a:rPr>
              <a:t>C</a:t>
            </a:r>
            <a:r>
              <a:rPr lang="en-US" altLang="en-US" sz="2000" baseline="-25000" dirty="0" err="1">
                <a:sym typeface="Wingdings" panose="05000000000000000000" pitchFamily="2" charset="2"/>
              </a:rPr>
              <a:t>q</a:t>
            </a:r>
            <a:r>
              <a:rPr lang="en-US" altLang="en-US" sz="2000" dirty="0">
                <a:sym typeface="Wingdings" panose="05000000000000000000" pitchFamily="2" charset="2"/>
              </a:rPr>
              <a:t>[q2]	</a:t>
            </a:r>
          </a:p>
          <a:p>
            <a:pPr eaLnBrk="1" hangingPunct="1">
              <a:buFont typeface="Wingdings" panose="05000000000000000000" pitchFamily="2" charset="2"/>
              <a:buNone/>
            </a:pPr>
            <a:r>
              <a:rPr lang="en-US" altLang="en-US" sz="2000" dirty="0">
                <a:sym typeface="Wingdings" panose="05000000000000000000" pitchFamily="2" charset="2"/>
              </a:rPr>
              <a:t>C</a:t>
            </a:r>
            <a:r>
              <a:rPr lang="en-US" altLang="en-US" sz="2000" baseline="-25000" dirty="0">
                <a:sym typeface="Wingdings" panose="05000000000000000000" pitchFamily="2" charset="2"/>
              </a:rPr>
              <a:t>p</a:t>
            </a:r>
            <a:r>
              <a:rPr lang="en-US" altLang="en-US" sz="2000" dirty="0">
                <a:sym typeface="Wingdings" panose="05000000000000000000" pitchFamily="2" charset="2"/>
              </a:rPr>
              <a:t>[p1]  </a:t>
            </a:r>
            <a:r>
              <a:rPr lang="en-US" altLang="en-US" sz="2000" dirty="0" err="1">
                <a:sym typeface="Wingdings" panose="05000000000000000000" pitchFamily="2" charset="2"/>
              </a:rPr>
              <a:t>C</a:t>
            </a:r>
            <a:r>
              <a:rPr lang="en-US" altLang="en-US" sz="2000" baseline="-25000" dirty="0" err="1">
                <a:sym typeface="Wingdings" panose="05000000000000000000" pitchFamily="2" charset="2"/>
              </a:rPr>
              <a:t>q</a:t>
            </a:r>
            <a:r>
              <a:rPr lang="en-US" altLang="en-US" sz="2000" dirty="0">
                <a:sym typeface="Wingdings" panose="05000000000000000000" pitchFamily="2" charset="2"/>
              </a:rPr>
              <a:t>[q3]</a:t>
            </a:r>
            <a:endParaRPr lang="en-US" altLang="en-US" sz="2000" dirty="0"/>
          </a:p>
        </p:txBody>
      </p:sp>
      <p:grpSp>
        <p:nvGrpSpPr>
          <p:cNvPr id="132100" name="Group 4">
            <a:extLst>
              <a:ext uri="{FF2B5EF4-FFF2-40B4-BE49-F238E27FC236}">
                <a16:creationId xmlns:a16="http://schemas.microsoft.com/office/drawing/2014/main" id="{4965AAF9-2DB1-3C83-60E1-0CFB51BC85C6}"/>
              </a:ext>
            </a:extLst>
          </p:cNvPr>
          <p:cNvGrpSpPr>
            <a:grpSpLocks/>
          </p:cNvGrpSpPr>
          <p:nvPr/>
        </p:nvGrpSpPr>
        <p:grpSpPr bwMode="auto">
          <a:xfrm>
            <a:off x="1909234" y="2742009"/>
            <a:ext cx="4856560" cy="1557338"/>
            <a:chOff x="1056" y="2592"/>
            <a:chExt cx="4079" cy="1308"/>
          </a:xfrm>
        </p:grpSpPr>
        <p:sp>
          <p:nvSpPr>
            <p:cNvPr id="132101" name="Line 5">
              <a:extLst>
                <a:ext uri="{FF2B5EF4-FFF2-40B4-BE49-F238E27FC236}">
                  <a16:creationId xmlns:a16="http://schemas.microsoft.com/office/drawing/2014/main" id="{F8AC0331-D6FB-01F7-1356-9113CB1FCA0C}"/>
                </a:ext>
              </a:extLst>
            </p:cNvPr>
            <p:cNvSpPr>
              <a:spLocks noChangeShapeType="1"/>
            </p:cNvSpPr>
            <p:nvPr/>
          </p:nvSpPr>
          <p:spPr bwMode="auto">
            <a:xfrm flipV="1">
              <a:off x="1344" y="2640"/>
              <a:ext cx="0" cy="115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350"/>
            </a:p>
          </p:txBody>
        </p:sp>
        <p:sp>
          <p:nvSpPr>
            <p:cNvPr id="132102" name="Line 6">
              <a:extLst>
                <a:ext uri="{FF2B5EF4-FFF2-40B4-BE49-F238E27FC236}">
                  <a16:creationId xmlns:a16="http://schemas.microsoft.com/office/drawing/2014/main" id="{0E5A2F20-F020-4565-71F4-E8F8C49630F8}"/>
                </a:ext>
              </a:extLst>
            </p:cNvPr>
            <p:cNvSpPr>
              <a:spLocks noChangeShapeType="1"/>
            </p:cNvSpPr>
            <p:nvPr/>
          </p:nvSpPr>
          <p:spPr bwMode="auto">
            <a:xfrm flipV="1">
              <a:off x="4848" y="2592"/>
              <a:ext cx="0" cy="115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350"/>
            </a:p>
          </p:txBody>
        </p:sp>
        <p:sp>
          <p:nvSpPr>
            <p:cNvPr id="132103" name="Line 7">
              <a:extLst>
                <a:ext uri="{FF2B5EF4-FFF2-40B4-BE49-F238E27FC236}">
                  <a16:creationId xmlns:a16="http://schemas.microsoft.com/office/drawing/2014/main" id="{48AB07D6-653A-F5F4-105F-549872AC3EDB}"/>
                </a:ext>
              </a:extLst>
            </p:cNvPr>
            <p:cNvSpPr>
              <a:spLocks noChangeShapeType="1"/>
            </p:cNvSpPr>
            <p:nvPr/>
          </p:nvSpPr>
          <p:spPr bwMode="auto">
            <a:xfrm flipV="1">
              <a:off x="3120" y="2592"/>
              <a:ext cx="0" cy="115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350"/>
            </a:p>
          </p:txBody>
        </p:sp>
        <p:sp>
          <p:nvSpPr>
            <p:cNvPr id="132104" name="Line 8">
              <a:extLst>
                <a:ext uri="{FF2B5EF4-FFF2-40B4-BE49-F238E27FC236}">
                  <a16:creationId xmlns:a16="http://schemas.microsoft.com/office/drawing/2014/main" id="{A1B4AC06-8D66-A1B1-3F31-32140C80DC57}"/>
                </a:ext>
              </a:extLst>
            </p:cNvPr>
            <p:cNvSpPr>
              <a:spLocks noChangeShapeType="1"/>
            </p:cNvSpPr>
            <p:nvPr/>
          </p:nvSpPr>
          <p:spPr bwMode="auto">
            <a:xfrm flipV="1">
              <a:off x="1344" y="3168"/>
              <a:ext cx="1776"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350"/>
            </a:p>
          </p:txBody>
        </p:sp>
        <p:sp>
          <p:nvSpPr>
            <p:cNvPr id="132105" name="Line 9">
              <a:extLst>
                <a:ext uri="{FF2B5EF4-FFF2-40B4-BE49-F238E27FC236}">
                  <a16:creationId xmlns:a16="http://schemas.microsoft.com/office/drawing/2014/main" id="{83077206-F191-99ED-C984-0B5D39210F76}"/>
                </a:ext>
              </a:extLst>
            </p:cNvPr>
            <p:cNvSpPr>
              <a:spLocks noChangeShapeType="1"/>
            </p:cNvSpPr>
            <p:nvPr/>
          </p:nvSpPr>
          <p:spPr bwMode="auto">
            <a:xfrm flipH="1" flipV="1">
              <a:off x="3120" y="2832"/>
              <a:ext cx="1728"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350"/>
            </a:p>
          </p:txBody>
        </p:sp>
        <p:sp>
          <p:nvSpPr>
            <p:cNvPr id="132106" name="Text Box 10">
              <a:extLst>
                <a:ext uri="{FF2B5EF4-FFF2-40B4-BE49-F238E27FC236}">
                  <a16:creationId xmlns:a16="http://schemas.microsoft.com/office/drawing/2014/main" id="{C692C18C-A701-4987-31E5-D1C7F52756DA}"/>
                </a:ext>
              </a:extLst>
            </p:cNvPr>
            <p:cNvSpPr txBox="1">
              <a:spLocks noChangeArrowheads="1"/>
            </p:cNvSpPr>
            <p:nvPr/>
          </p:nvSpPr>
          <p:spPr bwMode="auto">
            <a:xfrm>
              <a:off x="1056" y="3648"/>
              <a:ext cx="31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350"/>
                <a:t>p1</a:t>
              </a:r>
            </a:p>
          </p:txBody>
        </p:sp>
        <p:sp>
          <p:nvSpPr>
            <p:cNvPr id="132107" name="Text Box 11">
              <a:extLst>
                <a:ext uri="{FF2B5EF4-FFF2-40B4-BE49-F238E27FC236}">
                  <a16:creationId xmlns:a16="http://schemas.microsoft.com/office/drawing/2014/main" id="{8B3F6CC1-3DB3-FE77-171F-764503D33470}"/>
                </a:ext>
              </a:extLst>
            </p:cNvPr>
            <p:cNvSpPr txBox="1">
              <a:spLocks noChangeArrowheads="1"/>
            </p:cNvSpPr>
            <p:nvPr/>
          </p:nvSpPr>
          <p:spPr bwMode="auto">
            <a:xfrm>
              <a:off x="1056" y="3312"/>
              <a:ext cx="31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350"/>
                <a:t>p2</a:t>
              </a:r>
            </a:p>
          </p:txBody>
        </p:sp>
        <p:sp>
          <p:nvSpPr>
            <p:cNvPr id="132108" name="Text Box 12">
              <a:extLst>
                <a:ext uri="{FF2B5EF4-FFF2-40B4-BE49-F238E27FC236}">
                  <a16:creationId xmlns:a16="http://schemas.microsoft.com/office/drawing/2014/main" id="{595091F2-6C1A-52A5-AEC2-8C5D7583B800}"/>
                </a:ext>
              </a:extLst>
            </p:cNvPr>
            <p:cNvSpPr txBox="1">
              <a:spLocks noChangeArrowheads="1"/>
            </p:cNvSpPr>
            <p:nvPr/>
          </p:nvSpPr>
          <p:spPr bwMode="auto">
            <a:xfrm>
              <a:off x="2832" y="3456"/>
              <a:ext cx="31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350"/>
                <a:t>q1</a:t>
              </a:r>
            </a:p>
          </p:txBody>
        </p:sp>
        <p:sp>
          <p:nvSpPr>
            <p:cNvPr id="132109" name="Text Box 13">
              <a:extLst>
                <a:ext uri="{FF2B5EF4-FFF2-40B4-BE49-F238E27FC236}">
                  <a16:creationId xmlns:a16="http://schemas.microsoft.com/office/drawing/2014/main" id="{F2DDF0BC-8459-0904-68F5-C5070DA0EF13}"/>
                </a:ext>
              </a:extLst>
            </p:cNvPr>
            <p:cNvSpPr txBox="1">
              <a:spLocks noChangeArrowheads="1"/>
            </p:cNvSpPr>
            <p:nvPr/>
          </p:nvSpPr>
          <p:spPr bwMode="auto">
            <a:xfrm>
              <a:off x="3120" y="3072"/>
              <a:ext cx="31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350"/>
                <a:t>q2</a:t>
              </a:r>
            </a:p>
          </p:txBody>
        </p:sp>
        <p:sp>
          <p:nvSpPr>
            <p:cNvPr id="132110" name="Text Box 14">
              <a:extLst>
                <a:ext uri="{FF2B5EF4-FFF2-40B4-BE49-F238E27FC236}">
                  <a16:creationId xmlns:a16="http://schemas.microsoft.com/office/drawing/2014/main" id="{A87F442C-FF41-63FB-3B68-51F4B2BD18EC}"/>
                </a:ext>
              </a:extLst>
            </p:cNvPr>
            <p:cNvSpPr txBox="1">
              <a:spLocks noChangeArrowheads="1"/>
            </p:cNvSpPr>
            <p:nvPr/>
          </p:nvSpPr>
          <p:spPr bwMode="auto">
            <a:xfrm>
              <a:off x="2832" y="2688"/>
              <a:ext cx="31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350"/>
                <a:t>q3</a:t>
              </a:r>
            </a:p>
          </p:txBody>
        </p:sp>
        <p:sp>
          <p:nvSpPr>
            <p:cNvPr id="132111" name="Text Box 15">
              <a:extLst>
                <a:ext uri="{FF2B5EF4-FFF2-40B4-BE49-F238E27FC236}">
                  <a16:creationId xmlns:a16="http://schemas.microsoft.com/office/drawing/2014/main" id="{C3E31419-A349-11EC-B864-60702A347B7D}"/>
                </a:ext>
              </a:extLst>
            </p:cNvPr>
            <p:cNvSpPr txBox="1">
              <a:spLocks noChangeArrowheads="1"/>
            </p:cNvSpPr>
            <p:nvPr/>
          </p:nvSpPr>
          <p:spPr bwMode="auto">
            <a:xfrm>
              <a:off x="4848" y="3024"/>
              <a:ext cx="28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350"/>
                <a:t>r3</a:t>
              </a:r>
            </a:p>
          </p:txBody>
        </p:sp>
      </p:grpSp>
      <p:sp>
        <p:nvSpPr>
          <p:cNvPr id="2" name="灯片编号占位符 1">
            <a:extLst>
              <a:ext uri="{FF2B5EF4-FFF2-40B4-BE49-F238E27FC236}">
                <a16:creationId xmlns:a16="http://schemas.microsoft.com/office/drawing/2014/main" id="{AAA46663-DAED-FA78-FF94-A153511F65F3}"/>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63</a:t>
            </a:fld>
            <a:endParaRPr lang="zh-TW" altLang="en-US"/>
          </a:p>
        </p:txBody>
      </p:sp>
      <p:sp>
        <p:nvSpPr>
          <p:cNvPr id="3" name="Rectangle 3">
            <a:extLst>
              <a:ext uri="{FF2B5EF4-FFF2-40B4-BE49-F238E27FC236}">
                <a16:creationId xmlns:a16="http://schemas.microsoft.com/office/drawing/2014/main" id="{6BC917B9-DB10-7570-ACB7-BFBC86654E4F}"/>
              </a:ext>
            </a:extLst>
          </p:cNvPr>
          <p:cNvSpPr txBox="1">
            <a:spLocks noChangeArrowheads="1"/>
          </p:cNvSpPr>
          <p:nvPr/>
        </p:nvSpPr>
        <p:spPr bwMode="auto">
          <a:xfrm>
            <a:off x="4016162" y="1110082"/>
            <a:ext cx="3262645" cy="1500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68" indent="-257168" algn="l" rtl="0" eaLnBrk="1" fontAlgn="base" hangingPunct="1">
              <a:spcBef>
                <a:spcPct val="20000"/>
              </a:spcBef>
              <a:spcAft>
                <a:spcPct val="0"/>
              </a:spcAft>
              <a:buClr>
                <a:srgbClr val="0000FF"/>
              </a:buClr>
              <a:buSzPct val="80000"/>
              <a:buFont typeface="Wingdings" pitchFamily="2" charset="2"/>
              <a:buChar char="l"/>
              <a:defRPr kumimoji="1"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1pPr>
            <a:lvl2pPr marL="557199" indent="-214308" algn="l" rtl="0" eaLnBrk="1" fontAlgn="base" hangingPunct="1">
              <a:spcBef>
                <a:spcPct val="20000"/>
              </a:spcBef>
              <a:spcAft>
                <a:spcPct val="0"/>
              </a:spcAft>
              <a:buClr>
                <a:srgbClr val="0000FF"/>
              </a:buClr>
              <a:buSzPct val="90000"/>
              <a:buFont typeface="Arial" charset="0"/>
              <a:buChar char="–"/>
              <a:defRPr kumimoji="1"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857229" indent="-171446" algn="l" rtl="0" eaLnBrk="1" fontAlgn="base" hangingPunct="1">
              <a:spcBef>
                <a:spcPct val="20000"/>
              </a:spcBef>
              <a:spcAft>
                <a:spcPct val="0"/>
              </a:spcAft>
              <a:buChar char="•"/>
              <a:defRPr kumimoji="1" sz="2000">
                <a:solidFill>
                  <a:schemeClr val="tx1"/>
                </a:solidFill>
                <a:latin typeface="Calibri" pitchFamily="34" charset="0"/>
                <a:ea typeface="標楷體" pitchFamily="65" charset="-120"/>
                <a:cs typeface="Calibri" pitchFamily="34" charset="0"/>
              </a:defRPr>
            </a:lvl3pPr>
            <a:lvl4pPr marL="1200121" indent="-171446" algn="l" rtl="0" eaLnBrk="1" fontAlgn="base" hangingPunct="1">
              <a:spcBef>
                <a:spcPct val="20000"/>
              </a:spcBef>
              <a:spcAft>
                <a:spcPct val="0"/>
              </a:spcAft>
              <a:buChar char="–"/>
              <a:defRPr kumimoji="1" sz="1800">
                <a:solidFill>
                  <a:schemeClr val="tx1"/>
                </a:solidFill>
                <a:latin typeface="Calibri" pitchFamily="34" charset="0"/>
                <a:ea typeface="標楷體" pitchFamily="65" charset="-120"/>
                <a:cs typeface="Calibri" pitchFamily="34" charset="0"/>
              </a:defRPr>
            </a:lvl4pPr>
            <a:lvl5pPr marL="1543012" indent="-171446" algn="l" rtl="0" eaLnBrk="1" fontAlgn="base" hangingPunct="1">
              <a:spcBef>
                <a:spcPct val="20000"/>
              </a:spcBef>
              <a:spcAft>
                <a:spcPct val="0"/>
              </a:spcAft>
              <a:buChar char="»"/>
              <a:defRPr kumimoji="1" sz="1600">
                <a:solidFill>
                  <a:schemeClr val="tx1"/>
                </a:solidFill>
                <a:latin typeface="Calibri" pitchFamily="34" charset="0"/>
                <a:ea typeface="標楷體" pitchFamily="65" charset="-120"/>
                <a:cs typeface="Calibri" pitchFamily="34" charset="0"/>
              </a:defRPr>
            </a:lvl5pPr>
            <a:lvl6pPr marL="1885904" indent="-171446" algn="l" rtl="0" eaLnBrk="1" fontAlgn="base" hangingPunct="1">
              <a:spcBef>
                <a:spcPct val="20000"/>
              </a:spcBef>
              <a:spcAft>
                <a:spcPct val="0"/>
              </a:spcAft>
              <a:buChar char="»"/>
              <a:defRPr kumimoji="1" sz="1500">
                <a:solidFill>
                  <a:schemeClr val="tx1"/>
                </a:solidFill>
                <a:latin typeface="+mn-lt"/>
                <a:ea typeface="+mn-ea"/>
              </a:defRPr>
            </a:lvl6pPr>
            <a:lvl7pPr marL="2228795" indent="-171446" algn="l" rtl="0" eaLnBrk="1" fontAlgn="base" hangingPunct="1">
              <a:spcBef>
                <a:spcPct val="20000"/>
              </a:spcBef>
              <a:spcAft>
                <a:spcPct val="0"/>
              </a:spcAft>
              <a:buChar char="»"/>
              <a:defRPr kumimoji="1" sz="1500">
                <a:solidFill>
                  <a:schemeClr val="tx1"/>
                </a:solidFill>
                <a:latin typeface="+mn-lt"/>
                <a:ea typeface="+mn-ea"/>
              </a:defRPr>
            </a:lvl7pPr>
            <a:lvl8pPr marL="2571686" indent="-171446" algn="l" rtl="0" eaLnBrk="1" fontAlgn="base" hangingPunct="1">
              <a:spcBef>
                <a:spcPct val="20000"/>
              </a:spcBef>
              <a:spcAft>
                <a:spcPct val="0"/>
              </a:spcAft>
              <a:buChar char="»"/>
              <a:defRPr kumimoji="1" sz="1500">
                <a:solidFill>
                  <a:schemeClr val="tx1"/>
                </a:solidFill>
                <a:latin typeface="+mn-lt"/>
                <a:ea typeface="+mn-ea"/>
              </a:defRPr>
            </a:lvl8pPr>
            <a:lvl9pPr marL="2914578" indent="-171446" algn="l" rtl="0" eaLnBrk="1" fontAlgn="base" hangingPunct="1">
              <a:spcBef>
                <a:spcPct val="20000"/>
              </a:spcBef>
              <a:spcAft>
                <a:spcPct val="0"/>
              </a:spcAft>
              <a:buChar char="»"/>
              <a:defRPr kumimoji="1" sz="1500">
                <a:solidFill>
                  <a:schemeClr val="tx1"/>
                </a:solidFill>
                <a:latin typeface="+mn-lt"/>
                <a:ea typeface="+mn-ea"/>
              </a:defRPr>
            </a:lvl9pPr>
          </a:lstStyle>
          <a:p>
            <a:pPr>
              <a:buFont typeface="Wingdings" pitchFamily="2" charset="2"/>
              <a:buNone/>
            </a:pPr>
            <a:r>
              <a:rPr lang="en-US" altLang="en-US" sz="2000" kern="0" dirty="0" err="1">
                <a:sym typeface="Wingdings" panose="05000000000000000000" pitchFamily="2" charset="2"/>
              </a:rPr>
              <a:t>C</a:t>
            </a:r>
            <a:r>
              <a:rPr lang="en-US" altLang="en-US" sz="2000" kern="0" baseline="-25000" dirty="0" err="1">
                <a:sym typeface="Wingdings" panose="05000000000000000000" pitchFamily="2" charset="2"/>
              </a:rPr>
              <a:t>q</a:t>
            </a:r>
            <a:r>
              <a:rPr lang="en-US" altLang="en-US" sz="2000" kern="0" dirty="0">
                <a:sym typeface="Wingdings" panose="05000000000000000000" pitchFamily="2" charset="2"/>
              </a:rPr>
              <a:t>[q1]  </a:t>
            </a:r>
            <a:r>
              <a:rPr lang="en-US" altLang="en-US" sz="2000" kern="0" dirty="0" err="1">
                <a:sym typeface="Wingdings" panose="05000000000000000000" pitchFamily="2" charset="2"/>
              </a:rPr>
              <a:t>C</a:t>
            </a:r>
            <a:r>
              <a:rPr lang="en-US" altLang="en-US" sz="2000" kern="0" baseline="-25000" dirty="0" err="1">
                <a:sym typeface="Wingdings" panose="05000000000000000000" pitchFamily="2" charset="2"/>
              </a:rPr>
              <a:t>q</a:t>
            </a:r>
            <a:r>
              <a:rPr lang="en-US" altLang="en-US" sz="2000" kern="0" dirty="0">
                <a:sym typeface="Wingdings" panose="05000000000000000000" pitchFamily="2" charset="2"/>
              </a:rPr>
              <a:t>[q2]  </a:t>
            </a:r>
            <a:r>
              <a:rPr lang="en-US" altLang="en-US" sz="2000" kern="0" dirty="0" err="1">
                <a:sym typeface="Wingdings" panose="05000000000000000000" pitchFamily="2" charset="2"/>
              </a:rPr>
              <a:t>C</a:t>
            </a:r>
            <a:r>
              <a:rPr lang="en-US" altLang="en-US" sz="2000" kern="0" baseline="-25000" dirty="0" err="1">
                <a:sym typeface="Wingdings" panose="05000000000000000000" pitchFamily="2" charset="2"/>
              </a:rPr>
              <a:t>q</a:t>
            </a:r>
            <a:r>
              <a:rPr lang="en-US" altLang="en-US" sz="2000" kern="0" dirty="0">
                <a:sym typeface="Wingdings" panose="05000000000000000000" pitchFamily="2" charset="2"/>
              </a:rPr>
              <a:t>[q3]</a:t>
            </a:r>
          </a:p>
          <a:p>
            <a:pPr>
              <a:buFont typeface="Wingdings" pitchFamily="2" charset="2"/>
              <a:buNone/>
            </a:pPr>
            <a:r>
              <a:rPr lang="en-US" altLang="en-US" sz="2000" kern="0" dirty="0">
                <a:sym typeface="Wingdings" panose="05000000000000000000" pitchFamily="2" charset="2"/>
              </a:rPr>
              <a:t>C</a:t>
            </a:r>
            <a:r>
              <a:rPr lang="en-US" altLang="en-US" sz="2000" kern="0" baseline="-25000" dirty="0">
                <a:sym typeface="Wingdings" panose="05000000000000000000" pitchFamily="2" charset="2"/>
              </a:rPr>
              <a:t>r</a:t>
            </a:r>
            <a:r>
              <a:rPr lang="en-US" altLang="en-US" sz="2000" kern="0" dirty="0">
                <a:sym typeface="Wingdings" panose="05000000000000000000" pitchFamily="2" charset="2"/>
              </a:rPr>
              <a:t>[r3]  </a:t>
            </a:r>
            <a:r>
              <a:rPr lang="en-US" altLang="en-US" sz="2000" kern="0" dirty="0" err="1">
                <a:sym typeface="Wingdings" panose="05000000000000000000" pitchFamily="2" charset="2"/>
              </a:rPr>
              <a:t>C</a:t>
            </a:r>
            <a:r>
              <a:rPr lang="en-US" altLang="en-US" sz="2000" kern="0" baseline="-25000" dirty="0" err="1">
                <a:sym typeface="Wingdings" panose="05000000000000000000" pitchFamily="2" charset="2"/>
              </a:rPr>
              <a:t>q</a:t>
            </a:r>
            <a:r>
              <a:rPr lang="en-US" altLang="en-US" sz="2000" kern="0" dirty="0">
                <a:sym typeface="Wingdings" panose="05000000000000000000" pitchFamily="2" charset="2"/>
              </a:rPr>
              <a:t>[q3]</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5969562F-61DF-4B65-3A13-4BA541931C88}"/>
              </a:ext>
            </a:extLst>
          </p:cNvPr>
          <p:cNvSpPr>
            <a:spLocks noGrp="1" noChangeArrowheads="1"/>
          </p:cNvSpPr>
          <p:nvPr>
            <p:ph type="title"/>
          </p:nvPr>
        </p:nvSpPr>
        <p:spPr/>
        <p:txBody>
          <a:bodyPr/>
          <a:lstStyle/>
          <a:p>
            <a:pPr eaLnBrk="1" hangingPunct="1"/>
            <a:r>
              <a:rPr lang="en-US" altLang="en-US" sz="2800" dirty="0"/>
              <a:t>How Can We Make Logical Clocks Actually Work</a:t>
            </a:r>
          </a:p>
        </p:txBody>
      </p:sp>
      <p:sp>
        <p:nvSpPr>
          <p:cNvPr id="134147" name="Rectangle 3">
            <a:extLst>
              <a:ext uri="{FF2B5EF4-FFF2-40B4-BE49-F238E27FC236}">
                <a16:creationId xmlns:a16="http://schemas.microsoft.com/office/drawing/2014/main" id="{BA430AC9-9904-FFF3-C72E-BBC1321A3D15}"/>
              </a:ext>
            </a:extLst>
          </p:cNvPr>
          <p:cNvSpPr>
            <a:spLocks noGrp="1" noChangeArrowheads="1"/>
          </p:cNvSpPr>
          <p:nvPr>
            <p:ph type="body" idx="1"/>
          </p:nvPr>
        </p:nvSpPr>
        <p:spPr>
          <a:xfrm>
            <a:off x="787400" y="818753"/>
            <a:ext cx="7899399" cy="1752997"/>
          </a:xfrm>
        </p:spPr>
        <p:txBody>
          <a:bodyPr/>
          <a:lstStyle/>
          <a:p>
            <a:pPr eaLnBrk="1" hangingPunct="1"/>
            <a:r>
              <a:rPr lang="en-US" altLang="en-US" sz="2000" dirty="0"/>
              <a:t>Increment the local clock between any two successive events</a:t>
            </a:r>
          </a:p>
          <a:p>
            <a:pPr eaLnBrk="1" hangingPunct="1"/>
            <a:r>
              <a:rPr lang="en-US" altLang="en-US" sz="2000" dirty="0"/>
              <a:t>Add timestamp T to message x</a:t>
            </a:r>
          </a:p>
          <a:p>
            <a:pPr lvl="1" eaLnBrk="1" hangingPunct="1"/>
            <a:r>
              <a:rPr lang="en-US" altLang="en-US" sz="2000" dirty="0"/>
              <a:t>T = C</a:t>
            </a:r>
            <a:r>
              <a:rPr lang="en-US" altLang="en-US" sz="2000" baseline="-25000" dirty="0"/>
              <a:t>i</a:t>
            </a:r>
            <a:r>
              <a:rPr lang="en-US" altLang="en-US" sz="2000" dirty="0"/>
              <a:t>[x]</a:t>
            </a:r>
          </a:p>
          <a:p>
            <a:pPr eaLnBrk="1" hangingPunct="1"/>
            <a:r>
              <a:rPr lang="en-US" altLang="en-US" sz="2000" dirty="0"/>
              <a:t>On receipt y of a message at </a:t>
            </a:r>
            <a:r>
              <a:rPr lang="en-US" altLang="en-US" sz="2000" dirty="0" err="1"/>
              <a:t>P</a:t>
            </a:r>
            <a:r>
              <a:rPr lang="en-US" altLang="en-US" sz="2000" baseline="-25000" dirty="0" err="1"/>
              <a:t>j</a:t>
            </a:r>
            <a:r>
              <a:rPr lang="en-US" altLang="en-US" sz="2000" dirty="0"/>
              <a:t>, set </a:t>
            </a:r>
            <a:r>
              <a:rPr lang="en-US" altLang="en-US" sz="2000" dirty="0" err="1"/>
              <a:t>C</a:t>
            </a:r>
            <a:r>
              <a:rPr lang="en-US" altLang="en-US" sz="2000" baseline="-25000" dirty="0" err="1"/>
              <a:t>j</a:t>
            </a:r>
            <a:r>
              <a:rPr lang="en-US" altLang="en-US" sz="2000" dirty="0"/>
              <a:t>[y] = max(T, </a:t>
            </a:r>
            <a:r>
              <a:rPr lang="en-US" altLang="en-US" sz="2000" dirty="0" err="1"/>
              <a:t>C</a:t>
            </a:r>
            <a:r>
              <a:rPr lang="en-US" altLang="en-US" sz="2000" baseline="-25000" dirty="0" err="1"/>
              <a:t>j</a:t>
            </a:r>
            <a:r>
              <a:rPr lang="en-US" altLang="en-US" sz="2000" dirty="0"/>
              <a:t>) + 1</a:t>
            </a:r>
          </a:p>
          <a:p>
            <a:pPr lvl="1" eaLnBrk="1" hangingPunct="1"/>
            <a:endParaRPr lang="en-US" altLang="en-US" sz="2000" dirty="0"/>
          </a:p>
        </p:txBody>
      </p:sp>
      <p:sp>
        <p:nvSpPr>
          <p:cNvPr id="2" name="灯片编号占位符 1">
            <a:extLst>
              <a:ext uri="{FF2B5EF4-FFF2-40B4-BE49-F238E27FC236}">
                <a16:creationId xmlns:a16="http://schemas.microsoft.com/office/drawing/2014/main" id="{37D76B85-ED5F-E72B-B6C8-70EDF17D548E}"/>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64</a:t>
            </a:fld>
            <a:endParaRPr lang="zh-TW" alt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C41A75C2-52E1-07A7-F119-A0DB21EB25FD}"/>
              </a:ext>
            </a:extLst>
          </p:cNvPr>
          <p:cNvSpPr>
            <a:spLocks noGrp="1" noChangeArrowheads="1"/>
          </p:cNvSpPr>
          <p:nvPr>
            <p:ph type="title"/>
          </p:nvPr>
        </p:nvSpPr>
        <p:spPr/>
        <p:txBody>
          <a:bodyPr/>
          <a:lstStyle/>
          <a:p>
            <a:pPr eaLnBrk="1" hangingPunct="1"/>
            <a:r>
              <a:rPr lang="en-US" altLang="en-US" dirty="0"/>
              <a:t>Obtaining a Total Ordering</a:t>
            </a:r>
          </a:p>
        </p:txBody>
      </p:sp>
      <p:sp>
        <p:nvSpPr>
          <p:cNvPr id="136195" name="Rectangle 3">
            <a:extLst>
              <a:ext uri="{FF2B5EF4-FFF2-40B4-BE49-F238E27FC236}">
                <a16:creationId xmlns:a16="http://schemas.microsoft.com/office/drawing/2014/main" id="{BA24F4BD-DCAA-5F16-D675-7A60766400DC}"/>
              </a:ext>
            </a:extLst>
          </p:cNvPr>
          <p:cNvSpPr>
            <a:spLocks noGrp="1" noChangeArrowheads="1"/>
          </p:cNvSpPr>
          <p:nvPr>
            <p:ph type="body" idx="1"/>
          </p:nvPr>
        </p:nvSpPr>
        <p:spPr>
          <a:xfrm>
            <a:off x="787401" y="818753"/>
            <a:ext cx="7374467" cy="3671888"/>
          </a:xfrm>
        </p:spPr>
        <p:txBody>
          <a:bodyPr/>
          <a:lstStyle/>
          <a:p>
            <a:pPr eaLnBrk="1" hangingPunct="1"/>
            <a:r>
              <a:rPr lang="en-US" altLang="en-US" sz="2000" dirty="0"/>
              <a:t>Puts all events in system into some total order</a:t>
            </a:r>
          </a:p>
          <a:p>
            <a:pPr eaLnBrk="1" hangingPunct="1"/>
            <a:r>
              <a:rPr lang="en-US" altLang="en-US" sz="2000" dirty="0"/>
              <a:t>Basic method is to provide ordering of processes</a:t>
            </a:r>
          </a:p>
          <a:p>
            <a:pPr lvl="1" eaLnBrk="1" hangingPunct="1"/>
            <a:r>
              <a:rPr lang="en-US" altLang="en-US" sz="2000" dirty="0"/>
              <a:t>To break ties on local clock values</a:t>
            </a:r>
          </a:p>
        </p:txBody>
      </p:sp>
      <p:sp>
        <p:nvSpPr>
          <p:cNvPr id="2" name="灯片编号占位符 1">
            <a:extLst>
              <a:ext uri="{FF2B5EF4-FFF2-40B4-BE49-F238E27FC236}">
                <a16:creationId xmlns:a16="http://schemas.microsoft.com/office/drawing/2014/main" id="{CCB7210C-EC4E-F82E-E2FD-3AADDC4C576C}"/>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65</a:t>
            </a:fld>
            <a:endParaRPr lang="zh-TW" altLang="en-US"/>
          </a:p>
        </p:txBody>
      </p:sp>
      <p:pic>
        <p:nvPicPr>
          <p:cNvPr id="4" name="图片 3">
            <a:extLst>
              <a:ext uri="{FF2B5EF4-FFF2-40B4-BE49-F238E27FC236}">
                <a16:creationId xmlns:a16="http://schemas.microsoft.com/office/drawing/2014/main" id="{AB385B11-1E59-4505-A1B4-F5A0BD1434B1}"/>
              </a:ext>
            </a:extLst>
          </p:cNvPr>
          <p:cNvPicPr>
            <a:picLocks noChangeAspect="1"/>
          </p:cNvPicPr>
          <p:nvPr/>
        </p:nvPicPr>
        <p:blipFill rotWithShape="1">
          <a:blip r:embed="rId3">
            <a:extLst>
              <a:ext uri="{28A0092B-C50C-407E-A947-70E740481C1C}">
                <a14:useLocalDpi xmlns:a14="http://schemas.microsoft.com/office/drawing/2010/main" val="0"/>
              </a:ext>
            </a:extLst>
          </a:blip>
          <a:srcRect t="13063"/>
          <a:stretch/>
        </p:blipFill>
        <p:spPr>
          <a:xfrm>
            <a:off x="3140075" y="2654697"/>
            <a:ext cx="3182940" cy="1772547"/>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1A98F235-C104-21E2-FBE5-7181533A7B18}"/>
              </a:ext>
            </a:extLst>
          </p:cNvPr>
          <p:cNvSpPr>
            <a:spLocks noGrp="1" noChangeArrowheads="1"/>
          </p:cNvSpPr>
          <p:nvPr>
            <p:ph type="title"/>
          </p:nvPr>
        </p:nvSpPr>
        <p:spPr>
          <a:xfrm>
            <a:off x="905932" y="108349"/>
            <a:ext cx="7769758" cy="519113"/>
          </a:xfrm>
        </p:spPr>
        <p:txBody>
          <a:bodyPr/>
          <a:lstStyle/>
          <a:p>
            <a:pPr eaLnBrk="1" hangingPunct="1"/>
            <a:r>
              <a:rPr lang="en-US" altLang="en-US" sz="3200" dirty="0"/>
              <a:t>Using Causal Ordering in a Real System</a:t>
            </a:r>
          </a:p>
        </p:txBody>
      </p:sp>
      <p:sp>
        <p:nvSpPr>
          <p:cNvPr id="138243" name="Rectangle 3">
            <a:extLst>
              <a:ext uri="{FF2B5EF4-FFF2-40B4-BE49-F238E27FC236}">
                <a16:creationId xmlns:a16="http://schemas.microsoft.com/office/drawing/2014/main" id="{31101BF6-BF2A-7BFF-32A1-1D7D2A17FA8E}"/>
              </a:ext>
            </a:extLst>
          </p:cNvPr>
          <p:cNvSpPr>
            <a:spLocks noGrp="1" noChangeArrowheads="1"/>
          </p:cNvSpPr>
          <p:nvPr>
            <p:ph type="body" idx="1"/>
          </p:nvPr>
        </p:nvSpPr>
        <p:spPr>
          <a:xfrm>
            <a:off x="905933" y="810287"/>
            <a:ext cx="7769758" cy="3671888"/>
          </a:xfrm>
        </p:spPr>
        <p:txBody>
          <a:bodyPr/>
          <a:lstStyle/>
          <a:p>
            <a:pPr eaLnBrk="1" hangingPunct="1">
              <a:lnSpc>
                <a:spcPct val="90000"/>
              </a:lnSpc>
            </a:pPr>
            <a:r>
              <a:rPr lang="en-US" altLang="en-US" sz="2000" dirty="0"/>
              <a:t>Messages carry updates</a:t>
            </a:r>
          </a:p>
          <a:p>
            <a:pPr eaLnBrk="1" hangingPunct="1">
              <a:lnSpc>
                <a:spcPct val="90000"/>
              </a:lnSpc>
            </a:pPr>
            <a:r>
              <a:rPr lang="en-US" altLang="en-US" sz="2000" dirty="0"/>
              <a:t>All messages must be handled in the appropriate order to guarantee consistency</a:t>
            </a:r>
          </a:p>
          <a:p>
            <a:pPr lvl="1" eaLnBrk="1" hangingPunct="1">
              <a:lnSpc>
                <a:spcPct val="90000"/>
              </a:lnSpc>
            </a:pPr>
            <a:r>
              <a:rPr lang="en-US" altLang="en-US" sz="2000" dirty="0"/>
              <a:t>Absolute ordering</a:t>
            </a:r>
          </a:p>
          <a:p>
            <a:pPr lvl="1" eaLnBrk="1" hangingPunct="1">
              <a:lnSpc>
                <a:spcPct val="90000"/>
              </a:lnSpc>
            </a:pPr>
            <a:r>
              <a:rPr lang="en-US" altLang="en-US" sz="2000" dirty="0"/>
              <a:t>Causal ordering</a:t>
            </a:r>
          </a:p>
          <a:p>
            <a:pPr eaLnBrk="1" hangingPunct="1">
              <a:lnSpc>
                <a:spcPct val="90000"/>
              </a:lnSpc>
            </a:pPr>
            <a:r>
              <a:rPr lang="en-US" altLang="en-US" sz="2000" dirty="0"/>
              <a:t>Easy to provide synchronously</a:t>
            </a:r>
          </a:p>
          <a:p>
            <a:pPr lvl="1" eaLnBrk="1" hangingPunct="1">
              <a:lnSpc>
                <a:spcPct val="90000"/>
              </a:lnSpc>
            </a:pPr>
            <a:r>
              <a:rPr lang="en-US" altLang="en-US" sz="2000" dirty="0"/>
              <a:t>Hard to provide asynchronously</a:t>
            </a:r>
          </a:p>
        </p:txBody>
      </p:sp>
      <p:sp>
        <p:nvSpPr>
          <p:cNvPr id="2" name="灯片编号占位符 1">
            <a:extLst>
              <a:ext uri="{FF2B5EF4-FFF2-40B4-BE49-F238E27FC236}">
                <a16:creationId xmlns:a16="http://schemas.microsoft.com/office/drawing/2014/main" id="{61830877-0B69-988C-EC66-2A62747AE16C}"/>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66</a:t>
            </a:fld>
            <a:endParaRPr lang="zh-TW" alt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9799308C-ADBB-D4BF-D689-6F9E7828BAD6}"/>
              </a:ext>
            </a:extLst>
          </p:cNvPr>
          <p:cNvSpPr>
            <a:spLocks noGrp="1" noChangeArrowheads="1"/>
          </p:cNvSpPr>
          <p:nvPr>
            <p:ph type="title"/>
          </p:nvPr>
        </p:nvSpPr>
        <p:spPr/>
        <p:txBody>
          <a:bodyPr/>
          <a:lstStyle/>
          <a:p>
            <a:pPr eaLnBrk="1" hangingPunct="1"/>
            <a:r>
              <a:rPr lang="en-US" altLang="en-US" sz="3200" dirty="0"/>
              <a:t>I</a:t>
            </a:r>
            <a:r>
              <a:rPr lang="en-US" altLang="zh-CN" sz="3200" dirty="0"/>
              <a:t>SIS</a:t>
            </a:r>
            <a:r>
              <a:rPr lang="en-US" altLang="en-US" sz="3200" dirty="0"/>
              <a:t>—A Causal Message Ordering Service</a:t>
            </a:r>
          </a:p>
        </p:txBody>
      </p:sp>
      <p:sp>
        <p:nvSpPr>
          <p:cNvPr id="140291" name="Rectangle 3">
            <a:extLst>
              <a:ext uri="{FF2B5EF4-FFF2-40B4-BE49-F238E27FC236}">
                <a16:creationId xmlns:a16="http://schemas.microsoft.com/office/drawing/2014/main" id="{88C57674-BAF5-96A2-E0A7-93AC13019C55}"/>
              </a:ext>
            </a:extLst>
          </p:cNvPr>
          <p:cNvSpPr>
            <a:spLocks noGrp="1" noChangeArrowheads="1"/>
          </p:cNvSpPr>
          <p:nvPr>
            <p:ph type="body" idx="1"/>
          </p:nvPr>
        </p:nvSpPr>
        <p:spPr>
          <a:xfrm>
            <a:off x="798510" y="844152"/>
            <a:ext cx="7888290" cy="1958315"/>
          </a:xfrm>
        </p:spPr>
        <p:txBody>
          <a:bodyPr/>
          <a:lstStyle/>
          <a:p>
            <a:pPr eaLnBrk="1" hangingPunct="1"/>
            <a:r>
              <a:rPr lang="en-US" altLang="en-US" sz="2000" dirty="0"/>
              <a:t>Isis is a library for guaranteeing message ordering</a:t>
            </a:r>
          </a:p>
          <a:p>
            <a:pPr eaLnBrk="1" hangingPunct="1"/>
            <a:r>
              <a:rPr lang="en-US" altLang="en-US" sz="2000" dirty="0"/>
              <a:t>By multicast operations</a:t>
            </a:r>
          </a:p>
          <a:p>
            <a:r>
              <a:rPr lang="en-US" altLang="en-US" sz="2000" dirty="0"/>
              <a:t>Can provide either </a:t>
            </a:r>
            <a:r>
              <a:rPr lang="en-US" altLang="zh-CN" sz="2000" dirty="0"/>
              <a:t>a reliable ordered atomic broadcast (ABCAST) or a</a:t>
            </a:r>
            <a:r>
              <a:rPr lang="en-US" altLang="en-US" sz="2000" dirty="0"/>
              <a:t> </a:t>
            </a:r>
            <a:r>
              <a:rPr lang="en-US" altLang="en-US" sz="2000" dirty="0">
                <a:solidFill>
                  <a:srgbClr val="000000"/>
                </a:solidFill>
                <a:ea typeface="Microsoft YaHei" panose="020B0503020204020204" pitchFamily="34" charset="-122"/>
              </a:rPr>
              <a:t>c</a:t>
            </a:r>
            <a:r>
              <a:rPr lang="en-US" altLang="zh-CN" sz="2000" i="0" dirty="0">
                <a:solidFill>
                  <a:srgbClr val="000000"/>
                </a:solidFill>
                <a:effectLst/>
                <a:ea typeface="Microsoft YaHei" panose="020B0503020204020204" pitchFamily="34" charset="-122"/>
              </a:rPr>
              <a:t>ausal and atomic </a:t>
            </a:r>
            <a:r>
              <a:rPr lang="en-US" altLang="zh-CN" sz="2000" dirty="0">
                <a:solidFill>
                  <a:srgbClr val="000000"/>
                </a:solidFill>
                <a:ea typeface="Microsoft YaHei" panose="020B0503020204020204" pitchFamily="34" charset="-122"/>
              </a:rPr>
              <a:t>g</a:t>
            </a:r>
            <a:r>
              <a:rPr lang="en-US" altLang="zh-CN" sz="2000" i="0" dirty="0">
                <a:solidFill>
                  <a:srgbClr val="000000"/>
                </a:solidFill>
                <a:effectLst/>
                <a:ea typeface="Microsoft YaHei" panose="020B0503020204020204" pitchFamily="34" charset="-122"/>
              </a:rPr>
              <a:t>roup </a:t>
            </a:r>
            <a:r>
              <a:rPr lang="en-US" altLang="zh-CN" sz="2000" dirty="0">
                <a:solidFill>
                  <a:srgbClr val="000000"/>
                </a:solidFill>
                <a:ea typeface="Microsoft YaHei" panose="020B0503020204020204" pitchFamily="34" charset="-122"/>
              </a:rPr>
              <a:t>m</a:t>
            </a:r>
            <a:r>
              <a:rPr lang="en-US" altLang="zh-CN" sz="2000" i="0" dirty="0">
                <a:solidFill>
                  <a:srgbClr val="000000"/>
                </a:solidFill>
                <a:effectLst/>
                <a:ea typeface="Microsoft YaHei" panose="020B0503020204020204" pitchFamily="34" charset="-122"/>
              </a:rPr>
              <a:t>ulticast (</a:t>
            </a:r>
            <a:r>
              <a:rPr lang="en-US" altLang="en-US" sz="2000" dirty="0"/>
              <a:t>CBCAST)</a:t>
            </a:r>
            <a:endParaRPr lang="en-US" altLang="zh-CN" sz="2000" i="0" dirty="0">
              <a:solidFill>
                <a:srgbClr val="000000"/>
              </a:solidFill>
              <a:effectLst/>
              <a:ea typeface="Microsoft YaHei" panose="020B0503020204020204" pitchFamily="34" charset="-122"/>
            </a:endParaRPr>
          </a:p>
          <a:p>
            <a:r>
              <a:rPr lang="en-US" altLang="en-US" sz="2000" dirty="0"/>
              <a:t>Using low-overhead mechanisms</a:t>
            </a:r>
          </a:p>
        </p:txBody>
      </p:sp>
      <p:sp>
        <p:nvSpPr>
          <p:cNvPr id="2" name="灯片编号占位符 1">
            <a:extLst>
              <a:ext uri="{FF2B5EF4-FFF2-40B4-BE49-F238E27FC236}">
                <a16:creationId xmlns:a16="http://schemas.microsoft.com/office/drawing/2014/main" id="{91CE2530-BE7D-F35D-E58B-747CE3796525}"/>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67</a:t>
            </a:fld>
            <a:endParaRPr lang="zh-TW" alt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C733F150-CFCB-B1B3-CF60-A7AC19451E63}"/>
              </a:ext>
            </a:extLst>
          </p:cNvPr>
          <p:cNvSpPr>
            <a:spLocks noGrp="1" noChangeArrowheads="1"/>
          </p:cNvSpPr>
          <p:nvPr>
            <p:ph type="title"/>
          </p:nvPr>
        </p:nvSpPr>
        <p:spPr/>
        <p:txBody>
          <a:bodyPr/>
          <a:lstStyle/>
          <a:p>
            <a:pPr eaLnBrk="1" hangingPunct="1"/>
            <a:r>
              <a:rPr lang="en-US" altLang="en-US" dirty="0"/>
              <a:t>The I</a:t>
            </a:r>
            <a:r>
              <a:rPr lang="en-US" altLang="zh-CN" dirty="0"/>
              <a:t>SIS</a:t>
            </a:r>
            <a:r>
              <a:rPr lang="en-US" altLang="en-US" dirty="0"/>
              <a:t> Model</a:t>
            </a:r>
          </a:p>
        </p:txBody>
      </p:sp>
      <p:sp>
        <p:nvSpPr>
          <p:cNvPr id="142339" name="Rectangle 3">
            <a:extLst>
              <a:ext uri="{FF2B5EF4-FFF2-40B4-BE49-F238E27FC236}">
                <a16:creationId xmlns:a16="http://schemas.microsoft.com/office/drawing/2014/main" id="{8036AE30-B8D4-F7F1-FF38-D84CBC5AA1B4}"/>
              </a:ext>
            </a:extLst>
          </p:cNvPr>
          <p:cNvSpPr>
            <a:spLocks noGrp="1" noChangeArrowheads="1"/>
          </p:cNvSpPr>
          <p:nvPr>
            <p:ph type="body" idx="1"/>
          </p:nvPr>
        </p:nvSpPr>
        <p:spPr>
          <a:xfrm>
            <a:off x="798510" y="844153"/>
            <a:ext cx="7888290" cy="2432447"/>
          </a:xfrm>
        </p:spPr>
        <p:txBody>
          <a:bodyPr/>
          <a:lstStyle/>
          <a:p>
            <a:pPr eaLnBrk="1" hangingPunct="1"/>
            <a:r>
              <a:rPr lang="en-US" altLang="en-US" sz="2000" dirty="0"/>
              <a:t>Set of processes P = {p</a:t>
            </a:r>
            <a:r>
              <a:rPr lang="en-US" altLang="en-US" sz="2000" baseline="-25000" dirty="0"/>
              <a:t>1</a:t>
            </a:r>
            <a:r>
              <a:rPr lang="en-US" altLang="en-US" sz="2000" dirty="0"/>
              <a:t>, p</a:t>
            </a:r>
            <a:r>
              <a:rPr lang="en-US" altLang="en-US" sz="2000" baseline="-25000" dirty="0"/>
              <a:t>2</a:t>
            </a:r>
            <a:r>
              <a:rPr lang="en-US" altLang="en-US" sz="2000" dirty="0"/>
              <a:t>, … </a:t>
            </a:r>
            <a:r>
              <a:rPr lang="en-US" altLang="en-US" sz="2000" dirty="0" err="1"/>
              <a:t>p</a:t>
            </a:r>
            <a:r>
              <a:rPr lang="en-US" altLang="en-US" sz="2000" baseline="-25000" dirty="0" err="1"/>
              <a:t>n</a:t>
            </a:r>
            <a:r>
              <a:rPr lang="en-US" altLang="en-US" sz="2000" dirty="0"/>
              <a:t>}</a:t>
            </a:r>
          </a:p>
          <a:p>
            <a:pPr eaLnBrk="1" hangingPunct="1"/>
            <a:r>
              <a:rPr lang="en-US" altLang="en-US" sz="2000" dirty="0"/>
              <a:t>Process failure is detectable</a:t>
            </a:r>
          </a:p>
          <a:p>
            <a:pPr eaLnBrk="1" hangingPunct="1"/>
            <a:r>
              <a:rPr lang="en-US" altLang="en-US" sz="2000" dirty="0"/>
              <a:t>Processes structured in process groups</a:t>
            </a:r>
          </a:p>
          <a:p>
            <a:pPr lvl="1" eaLnBrk="1" hangingPunct="1"/>
            <a:r>
              <a:rPr lang="en-US" altLang="en-US" sz="2000" dirty="0"/>
              <a:t>G = {g</a:t>
            </a:r>
            <a:r>
              <a:rPr lang="en-US" altLang="en-US" sz="2000" baseline="-25000" dirty="0"/>
              <a:t>1</a:t>
            </a:r>
            <a:r>
              <a:rPr lang="en-US" altLang="en-US" sz="2000" dirty="0"/>
              <a:t>, g</a:t>
            </a:r>
            <a:r>
              <a:rPr lang="en-US" altLang="en-US" sz="2000" baseline="-25000" dirty="0"/>
              <a:t>2</a:t>
            </a:r>
            <a:r>
              <a:rPr lang="en-US" altLang="en-US" sz="2000" dirty="0"/>
              <a:t>, …}</a:t>
            </a:r>
          </a:p>
          <a:p>
            <a:pPr lvl="1" eaLnBrk="1" hangingPunct="1"/>
            <a:r>
              <a:rPr lang="en-US" altLang="en-US" sz="2000" dirty="0"/>
              <a:t>Processes can belong to multiple groups</a:t>
            </a:r>
          </a:p>
          <a:p>
            <a:pPr lvl="1" eaLnBrk="1" hangingPunct="1"/>
            <a:r>
              <a:rPr lang="en-US" altLang="en-US" sz="2000" dirty="0"/>
              <a:t>Multicasts only go to members in sender’s group</a:t>
            </a:r>
          </a:p>
        </p:txBody>
      </p:sp>
      <p:sp>
        <p:nvSpPr>
          <p:cNvPr id="2" name="灯片编号占位符 1">
            <a:extLst>
              <a:ext uri="{FF2B5EF4-FFF2-40B4-BE49-F238E27FC236}">
                <a16:creationId xmlns:a16="http://schemas.microsoft.com/office/drawing/2014/main" id="{EAD7B1EE-B729-6BE0-1CB2-292B6E6098A4}"/>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68</a:t>
            </a:fld>
            <a:endParaRPr lang="zh-TW" alt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67ED498F-49E1-06A1-651A-C906D6BF3F43}"/>
              </a:ext>
            </a:extLst>
          </p:cNvPr>
          <p:cNvSpPr>
            <a:spLocks noGrp="1" noChangeArrowheads="1"/>
          </p:cNvSpPr>
          <p:nvPr>
            <p:ph type="title"/>
          </p:nvPr>
        </p:nvSpPr>
        <p:spPr>
          <a:xfrm>
            <a:off x="855133" y="108349"/>
            <a:ext cx="7820557" cy="519113"/>
          </a:xfrm>
        </p:spPr>
        <p:txBody>
          <a:bodyPr/>
          <a:lstStyle/>
          <a:p>
            <a:pPr eaLnBrk="1" hangingPunct="1"/>
            <a:r>
              <a:rPr lang="en-US" altLang="en-US" dirty="0"/>
              <a:t>View in ISIS</a:t>
            </a:r>
          </a:p>
        </p:txBody>
      </p:sp>
      <p:sp>
        <p:nvSpPr>
          <p:cNvPr id="144387" name="Rectangle 3">
            <a:extLst>
              <a:ext uri="{FF2B5EF4-FFF2-40B4-BE49-F238E27FC236}">
                <a16:creationId xmlns:a16="http://schemas.microsoft.com/office/drawing/2014/main" id="{CA451EB2-7E25-96DA-73BD-E4D6E636B684}"/>
              </a:ext>
            </a:extLst>
          </p:cNvPr>
          <p:cNvSpPr>
            <a:spLocks noGrp="1" noChangeArrowheads="1"/>
          </p:cNvSpPr>
          <p:nvPr>
            <p:ph type="body" idx="1"/>
          </p:nvPr>
        </p:nvSpPr>
        <p:spPr>
          <a:xfrm>
            <a:off x="897467" y="835686"/>
            <a:ext cx="7820557" cy="1736064"/>
          </a:xfrm>
        </p:spPr>
        <p:txBody>
          <a:bodyPr/>
          <a:lstStyle/>
          <a:p>
            <a:pPr eaLnBrk="1" hangingPunct="1"/>
            <a:r>
              <a:rPr lang="en-US" altLang="en-US" sz="2000" dirty="0"/>
              <a:t>The membership of a given group at a given moment is a </a:t>
            </a:r>
            <a:r>
              <a:rPr lang="en-US" altLang="en-US" sz="2000" i="1" dirty="0"/>
              <a:t>view</a:t>
            </a:r>
          </a:p>
          <a:p>
            <a:pPr eaLnBrk="1" hangingPunct="1"/>
            <a:r>
              <a:rPr lang="en-US" altLang="en-US" sz="2000" dirty="0"/>
              <a:t>A </a:t>
            </a:r>
            <a:r>
              <a:rPr lang="en-US" altLang="en-US" sz="2000" i="1" dirty="0"/>
              <a:t>view sequence</a:t>
            </a:r>
            <a:r>
              <a:rPr lang="en-US" altLang="en-US" sz="2000" dirty="0"/>
              <a:t> of a process group is a list of its views</a:t>
            </a:r>
          </a:p>
          <a:p>
            <a:pPr lvl="1" eaLnBrk="1" hangingPunct="1"/>
            <a:r>
              <a:rPr lang="en-US" altLang="en-US" sz="2000" dirty="0"/>
              <a:t>Each view differs from last for each process</a:t>
            </a:r>
          </a:p>
          <a:p>
            <a:pPr eaLnBrk="1" hangingPunct="1"/>
            <a:r>
              <a:rPr lang="en-US" altLang="en-US" sz="2000" dirty="0"/>
              <a:t>Processes learn of failures only by requesting view of a group</a:t>
            </a:r>
          </a:p>
        </p:txBody>
      </p:sp>
      <p:sp>
        <p:nvSpPr>
          <p:cNvPr id="2" name="灯片编号占位符 1">
            <a:extLst>
              <a:ext uri="{FF2B5EF4-FFF2-40B4-BE49-F238E27FC236}">
                <a16:creationId xmlns:a16="http://schemas.microsoft.com/office/drawing/2014/main" id="{9F64964F-6E5B-FC1D-DF84-414FF09BE9B1}"/>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69</a:t>
            </a:fld>
            <a:endParaRPr lang="zh-TW"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EDD4FF9-87D2-06C4-D145-A1435F11B7BA}"/>
              </a:ext>
            </a:extLst>
          </p:cNvPr>
          <p:cNvSpPr>
            <a:spLocks noGrp="1" noChangeArrowheads="1"/>
          </p:cNvSpPr>
          <p:nvPr>
            <p:ph type="title"/>
          </p:nvPr>
        </p:nvSpPr>
        <p:spPr>
          <a:xfrm>
            <a:off x="880533" y="108349"/>
            <a:ext cx="7795157" cy="519113"/>
          </a:xfrm>
        </p:spPr>
        <p:txBody>
          <a:bodyPr/>
          <a:lstStyle/>
          <a:p>
            <a:pPr eaLnBrk="1" hangingPunct="1"/>
            <a:r>
              <a:rPr lang="en-US" altLang="zh-CN" dirty="0"/>
              <a:t>Network </a:t>
            </a:r>
            <a:r>
              <a:rPr lang="en-US" altLang="en-US" dirty="0"/>
              <a:t>Information System (NIS)</a:t>
            </a:r>
          </a:p>
        </p:txBody>
      </p:sp>
      <p:sp>
        <p:nvSpPr>
          <p:cNvPr id="15363" name="Rectangle 3">
            <a:extLst>
              <a:ext uri="{FF2B5EF4-FFF2-40B4-BE49-F238E27FC236}">
                <a16:creationId xmlns:a16="http://schemas.microsoft.com/office/drawing/2014/main" id="{28A6F85E-D1C3-9BFB-C617-09A198655C34}"/>
              </a:ext>
            </a:extLst>
          </p:cNvPr>
          <p:cNvSpPr>
            <a:spLocks noGrp="1" noChangeArrowheads="1"/>
          </p:cNvSpPr>
          <p:nvPr>
            <p:ph type="body" idx="1"/>
          </p:nvPr>
        </p:nvSpPr>
        <p:spPr>
          <a:xfrm>
            <a:off x="880533" y="804633"/>
            <a:ext cx="7306734" cy="3671888"/>
          </a:xfrm>
        </p:spPr>
        <p:txBody>
          <a:bodyPr/>
          <a:lstStyle/>
          <a:p>
            <a:pPr eaLnBrk="1" hangingPunct="1"/>
            <a:r>
              <a:rPr lang="en-US" altLang="zh-CN" sz="2000" dirty="0"/>
              <a:t>The Network Information Service, or NIS (originally called Yellow Pages or YP), is a client-server service protocol for distributed system configuration data such as user and host names between computers on a computer network.</a:t>
            </a:r>
          </a:p>
          <a:p>
            <a:pPr eaLnBrk="1" hangingPunct="1"/>
            <a:r>
              <a:rPr lang="en-US" altLang="zh-CN" sz="2000" dirty="0"/>
              <a:t>A NIS/YP system maintains and distributes a central directory of user and group information, hostnames, e-mail aliases and other text-based tables of information in a computer network.</a:t>
            </a:r>
          </a:p>
          <a:p>
            <a:pPr eaLnBrk="1" hangingPunct="1"/>
            <a:r>
              <a:rPr lang="en-US" altLang="zh-CN" sz="2000" dirty="0"/>
              <a:t>Administrators have the ability to configure NIS to serve password data to outside processes to authenticate users using various versions of the Unix crypt(3) hash algorithms.</a:t>
            </a:r>
          </a:p>
        </p:txBody>
      </p:sp>
      <p:sp>
        <p:nvSpPr>
          <p:cNvPr id="2" name="灯片编号占位符 1">
            <a:extLst>
              <a:ext uri="{FF2B5EF4-FFF2-40B4-BE49-F238E27FC236}">
                <a16:creationId xmlns:a16="http://schemas.microsoft.com/office/drawing/2014/main" id="{CDD5C7AC-C461-A601-32E0-605EE2035C62}"/>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7</a:t>
            </a:fld>
            <a:endParaRPr lang="zh-TW" alt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F1A4BA46-F83B-D3F8-D474-505CE2349537}"/>
              </a:ext>
            </a:extLst>
          </p:cNvPr>
          <p:cNvSpPr>
            <a:spLocks noGrp="1" noChangeArrowheads="1"/>
          </p:cNvSpPr>
          <p:nvPr>
            <p:ph type="title"/>
          </p:nvPr>
        </p:nvSpPr>
        <p:spPr>
          <a:xfrm>
            <a:off x="889000" y="108349"/>
            <a:ext cx="7786690" cy="519113"/>
          </a:xfrm>
        </p:spPr>
        <p:txBody>
          <a:bodyPr/>
          <a:lstStyle/>
          <a:p>
            <a:pPr eaLnBrk="1" hangingPunct="1"/>
            <a:r>
              <a:rPr lang="en-US" altLang="en-US" dirty="0"/>
              <a:t>ISIS Message Transport</a:t>
            </a:r>
          </a:p>
        </p:txBody>
      </p:sp>
      <p:sp>
        <p:nvSpPr>
          <p:cNvPr id="146435" name="Rectangle 3">
            <a:extLst>
              <a:ext uri="{FF2B5EF4-FFF2-40B4-BE49-F238E27FC236}">
                <a16:creationId xmlns:a16="http://schemas.microsoft.com/office/drawing/2014/main" id="{9E3F695A-3437-7B34-930D-DE736F6E76D5}"/>
              </a:ext>
            </a:extLst>
          </p:cNvPr>
          <p:cNvSpPr>
            <a:spLocks noGrp="1" noChangeArrowheads="1"/>
          </p:cNvSpPr>
          <p:nvPr>
            <p:ph type="body" idx="1"/>
          </p:nvPr>
        </p:nvSpPr>
        <p:spPr>
          <a:xfrm>
            <a:off x="965200" y="844153"/>
            <a:ext cx="7721600" cy="2675882"/>
          </a:xfrm>
        </p:spPr>
        <p:txBody>
          <a:bodyPr/>
          <a:lstStyle/>
          <a:p>
            <a:pPr eaLnBrk="1" hangingPunct="1">
              <a:lnSpc>
                <a:spcPct val="90000"/>
              </a:lnSpc>
            </a:pPr>
            <a:r>
              <a:rPr lang="en-US" altLang="en-US" sz="2000" dirty="0"/>
              <a:t>Isis is built on top of a transport mechanism</a:t>
            </a:r>
          </a:p>
          <a:p>
            <a:pPr eaLnBrk="1" hangingPunct="1">
              <a:lnSpc>
                <a:spcPct val="90000"/>
              </a:lnSpc>
            </a:pPr>
            <a:r>
              <a:rPr lang="en-US" altLang="en-US" sz="2000" dirty="0"/>
              <a:t>With the following characteristics</a:t>
            </a:r>
          </a:p>
          <a:p>
            <a:pPr lvl="1" eaLnBrk="1" hangingPunct="1">
              <a:lnSpc>
                <a:spcPct val="90000"/>
              </a:lnSpc>
            </a:pPr>
            <a:r>
              <a:rPr lang="en-US" altLang="en-US" sz="2000" dirty="0"/>
              <a:t>Lossless</a:t>
            </a:r>
          </a:p>
          <a:p>
            <a:pPr lvl="1" eaLnBrk="1" hangingPunct="1">
              <a:lnSpc>
                <a:spcPct val="90000"/>
              </a:lnSpc>
            </a:pPr>
            <a:r>
              <a:rPr lang="en-US" altLang="en-US" sz="2000" dirty="0"/>
              <a:t>Uncorrupted</a:t>
            </a:r>
          </a:p>
          <a:p>
            <a:pPr lvl="1" eaLnBrk="1" hangingPunct="1">
              <a:lnSpc>
                <a:spcPct val="90000"/>
              </a:lnSpc>
            </a:pPr>
            <a:r>
              <a:rPr lang="en-US" altLang="en-US" sz="2000" dirty="0"/>
              <a:t>Sequenced</a:t>
            </a:r>
          </a:p>
          <a:p>
            <a:pPr lvl="1" eaLnBrk="1" hangingPunct="1">
              <a:lnSpc>
                <a:spcPct val="90000"/>
              </a:lnSpc>
            </a:pPr>
            <a:r>
              <a:rPr lang="en-US" altLang="en-US" sz="2000" dirty="0"/>
              <a:t>Transport layer intercepts and discards messages from failed processes</a:t>
            </a:r>
          </a:p>
        </p:txBody>
      </p:sp>
      <p:sp>
        <p:nvSpPr>
          <p:cNvPr id="2" name="灯片编号占位符 1">
            <a:extLst>
              <a:ext uri="{FF2B5EF4-FFF2-40B4-BE49-F238E27FC236}">
                <a16:creationId xmlns:a16="http://schemas.microsoft.com/office/drawing/2014/main" id="{334E41F5-7CC3-2A5B-9038-57440591F688}"/>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70</a:t>
            </a:fld>
            <a:endParaRPr lang="zh-TW" alt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B890D833-C7F4-28A0-0192-2EF122C36CF6}"/>
              </a:ext>
            </a:extLst>
          </p:cNvPr>
          <p:cNvSpPr>
            <a:spLocks noGrp="1" noChangeArrowheads="1"/>
          </p:cNvSpPr>
          <p:nvPr>
            <p:ph type="title"/>
          </p:nvPr>
        </p:nvSpPr>
        <p:spPr/>
        <p:txBody>
          <a:bodyPr/>
          <a:lstStyle/>
          <a:p>
            <a:pPr eaLnBrk="1" hangingPunct="1"/>
            <a:r>
              <a:rPr lang="en-US" altLang="en-US" dirty="0"/>
              <a:t>ISIS Message Primitives</a:t>
            </a:r>
          </a:p>
        </p:txBody>
      </p:sp>
      <p:sp>
        <p:nvSpPr>
          <p:cNvPr id="148483" name="Rectangle 3">
            <a:extLst>
              <a:ext uri="{FF2B5EF4-FFF2-40B4-BE49-F238E27FC236}">
                <a16:creationId xmlns:a16="http://schemas.microsoft.com/office/drawing/2014/main" id="{23B22B3E-6432-B0B3-6934-3240B5E99F6F}"/>
              </a:ext>
            </a:extLst>
          </p:cNvPr>
          <p:cNvSpPr>
            <a:spLocks noGrp="1" noChangeArrowheads="1"/>
          </p:cNvSpPr>
          <p:nvPr>
            <p:ph type="body" idx="1"/>
          </p:nvPr>
        </p:nvSpPr>
        <p:spPr>
          <a:xfrm>
            <a:off x="889000" y="844153"/>
            <a:ext cx="7797799" cy="2441213"/>
          </a:xfrm>
        </p:spPr>
        <p:txBody>
          <a:bodyPr/>
          <a:lstStyle/>
          <a:p>
            <a:pPr eaLnBrk="1" hangingPunct="1"/>
            <a:r>
              <a:rPr lang="en-US" altLang="en-US" sz="2000" dirty="0" err="1"/>
              <a:t>send</a:t>
            </a:r>
            <a:r>
              <a:rPr lang="en-US" altLang="en-US" sz="2000" i="1" baseline="-25000" dirty="0" err="1"/>
              <a:t>p</a:t>
            </a:r>
            <a:r>
              <a:rPr lang="en-US" altLang="en-US" sz="2000" dirty="0"/>
              <a:t>(m)</a:t>
            </a:r>
          </a:p>
          <a:p>
            <a:pPr lvl="1" eaLnBrk="1" hangingPunct="1"/>
            <a:r>
              <a:rPr lang="en-US" altLang="en-US" sz="2000" dirty="0"/>
              <a:t>Denotes sending of m by </a:t>
            </a:r>
            <a:r>
              <a:rPr lang="en-US" altLang="en-US" sz="2000" i="1" dirty="0"/>
              <a:t>p</a:t>
            </a:r>
            <a:r>
              <a:rPr lang="en-US" altLang="en-US" sz="2000" dirty="0"/>
              <a:t>; atomic</a:t>
            </a:r>
          </a:p>
          <a:p>
            <a:pPr eaLnBrk="1" hangingPunct="1"/>
            <a:r>
              <a:rPr lang="en-US" altLang="en-US" sz="2000" dirty="0" err="1"/>
              <a:t>dests</a:t>
            </a:r>
            <a:r>
              <a:rPr lang="en-US" altLang="en-US" sz="2000" dirty="0"/>
              <a:t>(m)</a:t>
            </a:r>
          </a:p>
          <a:p>
            <a:pPr lvl="1" eaLnBrk="1" hangingPunct="1"/>
            <a:r>
              <a:rPr lang="en-US" altLang="en-US" sz="2000" dirty="0"/>
              <a:t>Set of processes receiving message </a:t>
            </a:r>
            <a:r>
              <a:rPr lang="en-US" altLang="en-US" sz="2000" i="1" dirty="0"/>
              <a:t>m</a:t>
            </a:r>
          </a:p>
          <a:p>
            <a:pPr eaLnBrk="1" hangingPunct="1"/>
            <a:r>
              <a:rPr lang="en-US" altLang="en-US" sz="2000" dirty="0" err="1"/>
              <a:t>rcv</a:t>
            </a:r>
            <a:r>
              <a:rPr lang="en-US" altLang="en-US" sz="2000" i="1" baseline="-25000" dirty="0" err="1"/>
              <a:t>p</a:t>
            </a:r>
            <a:r>
              <a:rPr lang="en-US" altLang="en-US" sz="2000" dirty="0"/>
              <a:t>(m)</a:t>
            </a:r>
          </a:p>
          <a:p>
            <a:pPr lvl="1" eaLnBrk="1" hangingPunct="1"/>
            <a:r>
              <a:rPr lang="en-US" altLang="en-US" sz="2000" dirty="0"/>
              <a:t>Event of process </a:t>
            </a:r>
            <a:r>
              <a:rPr lang="en-US" altLang="en-US" sz="2000" i="1" dirty="0"/>
              <a:t>p</a:t>
            </a:r>
            <a:r>
              <a:rPr lang="en-US" altLang="en-US" sz="2000" dirty="0"/>
              <a:t> receiving message </a:t>
            </a:r>
            <a:r>
              <a:rPr lang="en-US" altLang="en-US" sz="2000" i="1" dirty="0"/>
              <a:t>m</a:t>
            </a:r>
          </a:p>
        </p:txBody>
      </p:sp>
      <p:sp>
        <p:nvSpPr>
          <p:cNvPr id="2" name="灯片编号占位符 1">
            <a:extLst>
              <a:ext uri="{FF2B5EF4-FFF2-40B4-BE49-F238E27FC236}">
                <a16:creationId xmlns:a16="http://schemas.microsoft.com/office/drawing/2014/main" id="{603FDC1E-5AAA-BF88-56AE-0420193D651A}"/>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71</a:t>
            </a:fld>
            <a:endParaRPr lang="zh-TW" alt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4F2EAD09-FB85-CD73-5190-727D6A08BF00}"/>
              </a:ext>
            </a:extLst>
          </p:cNvPr>
          <p:cNvSpPr>
            <a:spLocks noGrp="1" noChangeArrowheads="1"/>
          </p:cNvSpPr>
          <p:nvPr>
            <p:ph type="title"/>
          </p:nvPr>
        </p:nvSpPr>
        <p:spPr>
          <a:xfrm>
            <a:off x="931333" y="108349"/>
            <a:ext cx="7744357" cy="519113"/>
          </a:xfrm>
        </p:spPr>
        <p:txBody>
          <a:bodyPr/>
          <a:lstStyle/>
          <a:p>
            <a:pPr eaLnBrk="1" hangingPunct="1"/>
            <a:r>
              <a:rPr lang="en-US" altLang="en-US" dirty="0"/>
              <a:t>Events in ISIS</a:t>
            </a:r>
          </a:p>
        </p:txBody>
      </p:sp>
      <p:sp>
        <p:nvSpPr>
          <p:cNvPr id="150531" name="Rectangle 3">
            <a:extLst>
              <a:ext uri="{FF2B5EF4-FFF2-40B4-BE49-F238E27FC236}">
                <a16:creationId xmlns:a16="http://schemas.microsoft.com/office/drawing/2014/main" id="{057728DF-734E-BE47-9AD6-2655864FA98D}"/>
              </a:ext>
            </a:extLst>
          </p:cNvPr>
          <p:cNvSpPr>
            <a:spLocks noGrp="1" noChangeArrowheads="1"/>
          </p:cNvSpPr>
          <p:nvPr>
            <p:ph type="body" idx="1"/>
          </p:nvPr>
        </p:nvSpPr>
        <p:spPr>
          <a:xfrm>
            <a:off x="931332" y="844153"/>
            <a:ext cx="7755467" cy="1661980"/>
          </a:xfrm>
        </p:spPr>
        <p:txBody>
          <a:bodyPr/>
          <a:lstStyle/>
          <a:p>
            <a:pPr eaLnBrk="1" hangingPunct="1"/>
            <a:r>
              <a:rPr lang="en-US" altLang="en-US" sz="2000" dirty="0"/>
              <a:t>The execution of a process is a partially ordered sequence of events</a:t>
            </a:r>
          </a:p>
          <a:p>
            <a:pPr eaLnBrk="1" hangingPunct="1"/>
            <a:r>
              <a:rPr lang="en-US" altLang="en-US" sz="2000" dirty="0"/>
              <a:t>Events consist of things like sending a message, receiving a message</a:t>
            </a:r>
          </a:p>
          <a:p>
            <a:pPr eaLnBrk="1" hangingPunct="1"/>
            <a:r>
              <a:rPr lang="en-US" altLang="en-US" sz="2000" dirty="0"/>
              <a:t>Acyclic event order reflects the dependence of events at </a:t>
            </a:r>
            <a:r>
              <a:rPr lang="en-US" altLang="en-US" sz="2000" i="1" dirty="0"/>
              <a:t>p</a:t>
            </a:r>
          </a:p>
        </p:txBody>
      </p:sp>
      <p:sp>
        <p:nvSpPr>
          <p:cNvPr id="2" name="灯片编号占位符 1">
            <a:extLst>
              <a:ext uri="{FF2B5EF4-FFF2-40B4-BE49-F238E27FC236}">
                <a16:creationId xmlns:a16="http://schemas.microsoft.com/office/drawing/2014/main" id="{2124E13C-0161-6760-B5B9-09D80E60278B}"/>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72</a:t>
            </a:fld>
            <a:endParaRPr lang="zh-TW" alt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995D3B30-BE91-6983-7CD3-04023433D88A}"/>
              </a:ext>
            </a:extLst>
          </p:cNvPr>
          <p:cNvSpPr>
            <a:spLocks noGrp="1" noChangeArrowheads="1"/>
          </p:cNvSpPr>
          <p:nvPr>
            <p:ph type="title"/>
          </p:nvPr>
        </p:nvSpPr>
        <p:spPr/>
        <p:txBody>
          <a:bodyPr/>
          <a:lstStyle/>
          <a:p>
            <a:pPr eaLnBrk="1" hangingPunct="1"/>
            <a:r>
              <a:rPr lang="en-US" altLang="en-US" dirty="0"/>
              <a:t>Virtual Synchrony</a:t>
            </a:r>
          </a:p>
        </p:txBody>
      </p:sp>
      <p:sp>
        <p:nvSpPr>
          <p:cNvPr id="152579" name="Rectangle 3">
            <a:extLst>
              <a:ext uri="{FF2B5EF4-FFF2-40B4-BE49-F238E27FC236}">
                <a16:creationId xmlns:a16="http://schemas.microsoft.com/office/drawing/2014/main" id="{C08CCA2D-7984-4FD9-CBD1-2172878FE5AA}"/>
              </a:ext>
            </a:extLst>
          </p:cNvPr>
          <p:cNvSpPr>
            <a:spLocks noGrp="1" noChangeArrowheads="1"/>
          </p:cNvSpPr>
          <p:nvPr>
            <p:ph type="body" idx="1"/>
          </p:nvPr>
        </p:nvSpPr>
        <p:spPr>
          <a:xfrm>
            <a:off x="905933" y="812006"/>
            <a:ext cx="7696201" cy="2100527"/>
          </a:xfrm>
        </p:spPr>
        <p:txBody>
          <a:bodyPr/>
          <a:lstStyle/>
          <a:p>
            <a:pPr eaLnBrk="1" hangingPunct="1"/>
            <a:r>
              <a:rPr lang="en-US" altLang="en-US" sz="2000" dirty="0"/>
              <a:t>Users program Isis as if it scheduled one distributed event at a time</a:t>
            </a:r>
          </a:p>
          <a:p>
            <a:pPr eaLnBrk="1" hangingPunct="1"/>
            <a:r>
              <a:rPr lang="en-US" altLang="en-US" sz="2000" dirty="0"/>
              <a:t>How to achieve this?</a:t>
            </a:r>
          </a:p>
          <a:p>
            <a:pPr marL="800091" lvl="1" indent="-457200" eaLnBrk="1" hangingPunct="1">
              <a:buFont typeface="Wingdings" panose="05000000000000000000" pitchFamily="2" charset="2"/>
              <a:buAutoNum type="arabicPeriod"/>
            </a:pPr>
            <a:r>
              <a:rPr lang="en-US" altLang="en-US" sz="2000" dirty="0"/>
              <a:t>Schedule one distributed event at a time</a:t>
            </a:r>
          </a:p>
          <a:p>
            <a:pPr marL="800091" lvl="1" indent="-457200" eaLnBrk="1" hangingPunct="1">
              <a:buFont typeface="Wingdings" panose="05000000000000000000" pitchFamily="2" charset="2"/>
              <a:buAutoNum type="arabicPeriod"/>
            </a:pPr>
            <a:r>
              <a:rPr lang="en-US" altLang="en-US" sz="2000" dirty="0"/>
              <a:t>Enforce degree of synchrony actually needed for each case to give this appearance</a:t>
            </a:r>
          </a:p>
        </p:txBody>
      </p:sp>
      <p:sp>
        <p:nvSpPr>
          <p:cNvPr id="2" name="灯片编号占位符 1">
            <a:extLst>
              <a:ext uri="{FF2B5EF4-FFF2-40B4-BE49-F238E27FC236}">
                <a16:creationId xmlns:a16="http://schemas.microsoft.com/office/drawing/2014/main" id="{36148239-8C31-1FE2-9B8D-C46DA1D661D0}"/>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73</a:t>
            </a:fld>
            <a:endParaRPr lang="zh-TW" alt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3C2509D6-945F-D24B-2E0D-EB49BDA9E89F}"/>
              </a:ext>
            </a:extLst>
          </p:cNvPr>
          <p:cNvSpPr>
            <a:spLocks noGrp="1" noChangeArrowheads="1"/>
          </p:cNvSpPr>
          <p:nvPr>
            <p:ph type="title"/>
          </p:nvPr>
        </p:nvSpPr>
        <p:spPr>
          <a:xfrm>
            <a:off x="905933" y="108349"/>
            <a:ext cx="7769757" cy="519113"/>
          </a:xfrm>
        </p:spPr>
        <p:txBody>
          <a:bodyPr/>
          <a:lstStyle/>
          <a:p>
            <a:pPr eaLnBrk="1" hangingPunct="1"/>
            <a:r>
              <a:rPr lang="en-US" altLang="en-US" dirty="0"/>
              <a:t>Aspects of Virtual Synchrony</a:t>
            </a:r>
          </a:p>
        </p:txBody>
      </p:sp>
      <p:sp>
        <p:nvSpPr>
          <p:cNvPr id="154627" name="Rectangle 3">
            <a:extLst>
              <a:ext uri="{FF2B5EF4-FFF2-40B4-BE49-F238E27FC236}">
                <a16:creationId xmlns:a16="http://schemas.microsoft.com/office/drawing/2014/main" id="{D8166FB4-1740-853C-D406-0D7C234B9DB2}"/>
              </a:ext>
            </a:extLst>
          </p:cNvPr>
          <p:cNvSpPr>
            <a:spLocks noGrp="1" noChangeArrowheads="1"/>
          </p:cNvSpPr>
          <p:nvPr>
            <p:ph type="body" idx="1"/>
          </p:nvPr>
        </p:nvSpPr>
        <p:spPr>
          <a:xfrm>
            <a:off x="905932" y="844153"/>
            <a:ext cx="7780867" cy="2322380"/>
          </a:xfrm>
        </p:spPr>
        <p:txBody>
          <a:bodyPr/>
          <a:lstStyle/>
          <a:p>
            <a:pPr eaLnBrk="1" hangingPunct="1"/>
            <a:r>
              <a:rPr lang="en-US" altLang="en-US" sz="2000" dirty="0"/>
              <a:t>Address expansion</a:t>
            </a:r>
          </a:p>
          <a:p>
            <a:pPr lvl="1" eaLnBrk="1" hangingPunct="1"/>
            <a:r>
              <a:rPr lang="en-US" altLang="en-US" sz="2000" dirty="0"/>
              <a:t>Ensure a given group multicast goes to all members of a given view</a:t>
            </a:r>
          </a:p>
          <a:p>
            <a:pPr eaLnBrk="1" hangingPunct="1"/>
            <a:r>
              <a:rPr lang="en-US" altLang="en-US" sz="2000" dirty="0"/>
              <a:t>Delivery atomicity and order</a:t>
            </a:r>
          </a:p>
          <a:p>
            <a:pPr lvl="1" eaLnBrk="1" hangingPunct="1"/>
            <a:r>
              <a:rPr lang="en-US" altLang="en-US" sz="2000" dirty="0"/>
              <a:t>Fault tolerant delivery</a:t>
            </a:r>
          </a:p>
          <a:p>
            <a:pPr lvl="1" eaLnBrk="1" hangingPunct="1"/>
            <a:r>
              <a:rPr lang="en-US" altLang="en-US" sz="2000" dirty="0"/>
              <a:t>Multiple destinations receiving same messages get them in consistent order</a:t>
            </a:r>
          </a:p>
        </p:txBody>
      </p:sp>
      <p:sp>
        <p:nvSpPr>
          <p:cNvPr id="2" name="灯片编号占位符 1">
            <a:extLst>
              <a:ext uri="{FF2B5EF4-FFF2-40B4-BE49-F238E27FC236}">
                <a16:creationId xmlns:a16="http://schemas.microsoft.com/office/drawing/2014/main" id="{9EE4DF1C-F588-1832-E762-35FE2447678D}"/>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74</a:t>
            </a:fld>
            <a:endParaRPr lang="zh-TW" alt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A984CCAC-3DDD-C60C-C5E0-DD6F82CA5A20}"/>
              </a:ext>
            </a:extLst>
          </p:cNvPr>
          <p:cNvSpPr>
            <a:spLocks noGrp="1" noChangeArrowheads="1"/>
          </p:cNvSpPr>
          <p:nvPr>
            <p:ph type="title"/>
          </p:nvPr>
        </p:nvSpPr>
        <p:spPr/>
        <p:txBody>
          <a:bodyPr/>
          <a:lstStyle/>
          <a:p>
            <a:pPr eaLnBrk="1" hangingPunct="1"/>
            <a:r>
              <a:rPr lang="en-US" altLang="en-US" dirty="0"/>
              <a:t>Vector Clocks</a:t>
            </a:r>
          </a:p>
        </p:txBody>
      </p:sp>
      <p:sp>
        <p:nvSpPr>
          <p:cNvPr id="156675" name="Rectangle 3">
            <a:extLst>
              <a:ext uri="{FF2B5EF4-FFF2-40B4-BE49-F238E27FC236}">
                <a16:creationId xmlns:a16="http://schemas.microsoft.com/office/drawing/2014/main" id="{0F582D27-6EC2-59F7-CFAF-196885D4A5D5}"/>
              </a:ext>
            </a:extLst>
          </p:cNvPr>
          <p:cNvSpPr>
            <a:spLocks noGrp="1" noChangeArrowheads="1"/>
          </p:cNvSpPr>
          <p:nvPr>
            <p:ph type="body" idx="1"/>
          </p:nvPr>
        </p:nvSpPr>
        <p:spPr>
          <a:xfrm>
            <a:off x="922867" y="844153"/>
            <a:ext cx="7763932" cy="3671888"/>
          </a:xfrm>
        </p:spPr>
        <p:txBody>
          <a:bodyPr/>
          <a:lstStyle/>
          <a:p>
            <a:pPr eaLnBrk="1" hangingPunct="1">
              <a:lnSpc>
                <a:spcPct val="90000"/>
              </a:lnSpc>
            </a:pPr>
            <a:r>
              <a:rPr lang="en-US" altLang="en-US" sz="2000" dirty="0"/>
              <a:t>Similar to version vectors, per process </a:t>
            </a:r>
          </a:p>
          <a:p>
            <a:pPr eaLnBrk="1" hangingPunct="1">
              <a:lnSpc>
                <a:spcPct val="90000"/>
              </a:lnSpc>
            </a:pPr>
            <a:r>
              <a:rPr lang="en-US" altLang="en-US" sz="2000" dirty="0"/>
              <a:t>For P processes, version clocks are of length P</a:t>
            </a:r>
          </a:p>
          <a:p>
            <a:pPr eaLnBrk="1" hangingPunct="1">
              <a:lnSpc>
                <a:spcPct val="90000"/>
              </a:lnSpc>
            </a:pPr>
            <a:r>
              <a:rPr lang="en-US" altLang="en-US" sz="2000" dirty="0"/>
              <a:t>VT(P</a:t>
            </a:r>
            <a:r>
              <a:rPr lang="en-US" altLang="en-US" sz="2000" baseline="-25000" dirty="0"/>
              <a:t>i</a:t>
            </a:r>
            <a:r>
              <a:rPr lang="en-US" altLang="en-US" sz="2000" dirty="0"/>
              <a:t>) is the version clock of p</a:t>
            </a:r>
            <a:r>
              <a:rPr lang="en-US" altLang="en-US" sz="2000" baseline="-25000" dirty="0"/>
              <a:t>i</a:t>
            </a:r>
          </a:p>
          <a:p>
            <a:pPr lvl="1" eaLnBrk="1" hangingPunct="1">
              <a:lnSpc>
                <a:spcPct val="90000"/>
              </a:lnSpc>
            </a:pPr>
            <a:r>
              <a:rPr lang="en-US" altLang="en-US" sz="2000" dirty="0"/>
              <a:t>VT(P</a:t>
            </a:r>
            <a:r>
              <a:rPr lang="en-US" altLang="en-US" sz="2000" baseline="-25000" dirty="0"/>
              <a:t>i</a:t>
            </a:r>
            <a:r>
              <a:rPr lang="en-US" altLang="en-US" sz="2000" dirty="0"/>
              <a:t>)[</a:t>
            </a:r>
            <a:r>
              <a:rPr lang="en-US" altLang="en-US" sz="2000" dirty="0" err="1"/>
              <a:t>i</a:t>
            </a:r>
            <a:r>
              <a:rPr lang="en-US" altLang="en-US" sz="2000" dirty="0"/>
              <a:t>] is the </a:t>
            </a:r>
            <a:r>
              <a:rPr lang="en-US" altLang="en-US" sz="2000" dirty="0" err="1"/>
              <a:t>i</a:t>
            </a:r>
            <a:r>
              <a:rPr lang="en-US" altLang="en-US" sz="2000" baseline="30000" dirty="0" err="1"/>
              <a:t>th</a:t>
            </a:r>
            <a:r>
              <a:rPr lang="en-US" altLang="en-US" sz="2000" dirty="0"/>
              <a:t> component</a:t>
            </a:r>
          </a:p>
          <a:p>
            <a:pPr eaLnBrk="1" hangingPunct="1">
              <a:lnSpc>
                <a:spcPct val="90000"/>
              </a:lnSpc>
            </a:pPr>
            <a:r>
              <a:rPr lang="en-US" altLang="en-US" sz="2000" dirty="0"/>
              <a:t>Assign a unique, increasing timestamp to each send event</a:t>
            </a:r>
          </a:p>
          <a:p>
            <a:pPr eaLnBrk="1" hangingPunct="1">
              <a:lnSpc>
                <a:spcPct val="90000"/>
              </a:lnSpc>
            </a:pPr>
            <a:r>
              <a:rPr lang="en-US" altLang="en-US" sz="2000" dirty="0"/>
              <a:t>Properly handled, version clocks encode causality</a:t>
            </a:r>
          </a:p>
        </p:txBody>
      </p:sp>
      <p:sp>
        <p:nvSpPr>
          <p:cNvPr id="2" name="灯片编号占位符 1">
            <a:extLst>
              <a:ext uri="{FF2B5EF4-FFF2-40B4-BE49-F238E27FC236}">
                <a16:creationId xmlns:a16="http://schemas.microsoft.com/office/drawing/2014/main" id="{E2201296-7BFE-2B4A-047E-2FC9EE0A53D5}"/>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75</a:t>
            </a:fld>
            <a:endParaRPr lang="zh-TW" altLang="en-US"/>
          </a:p>
        </p:txBody>
      </p:sp>
      <p:pic>
        <p:nvPicPr>
          <p:cNvPr id="4" name="图片 3">
            <a:extLst>
              <a:ext uri="{FF2B5EF4-FFF2-40B4-BE49-F238E27FC236}">
                <a16:creationId xmlns:a16="http://schemas.microsoft.com/office/drawing/2014/main" id="{6720D2E2-3406-4F8A-8333-7DE112184903}"/>
              </a:ext>
            </a:extLst>
          </p:cNvPr>
          <p:cNvPicPr>
            <a:picLocks noChangeAspect="1"/>
          </p:cNvPicPr>
          <p:nvPr/>
        </p:nvPicPr>
        <p:blipFill rotWithShape="1">
          <a:blip r:embed="rId3">
            <a:extLst>
              <a:ext uri="{28A0092B-C50C-407E-A947-70E740481C1C}">
                <a14:useLocalDpi xmlns:a14="http://schemas.microsoft.com/office/drawing/2010/main" val="0"/>
              </a:ext>
            </a:extLst>
          </a:blip>
          <a:srcRect b="7137"/>
          <a:stretch/>
        </p:blipFill>
        <p:spPr>
          <a:xfrm>
            <a:off x="6831014" y="2544658"/>
            <a:ext cx="1968016" cy="1971383"/>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2A8F05E3-4920-7193-CAB0-E012E3C340C9}"/>
              </a:ext>
            </a:extLst>
          </p:cNvPr>
          <p:cNvSpPr>
            <a:spLocks noGrp="1" noChangeArrowheads="1"/>
          </p:cNvSpPr>
          <p:nvPr>
            <p:ph type="title"/>
          </p:nvPr>
        </p:nvSpPr>
        <p:spPr/>
        <p:txBody>
          <a:bodyPr/>
          <a:lstStyle/>
          <a:p>
            <a:pPr eaLnBrk="1" hangingPunct="1"/>
            <a:r>
              <a:rPr lang="en-US" altLang="en-US"/>
              <a:t>The CBCAST Protocol</a:t>
            </a:r>
          </a:p>
        </p:txBody>
      </p:sp>
      <p:sp>
        <p:nvSpPr>
          <p:cNvPr id="158723" name="Rectangle 3">
            <a:extLst>
              <a:ext uri="{FF2B5EF4-FFF2-40B4-BE49-F238E27FC236}">
                <a16:creationId xmlns:a16="http://schemas.microsoft.com/office/drawing/2014/main" id="{29BE0CFF-D13B-E858-61A6-CB3148DF0064}"/>
              </a:ext>
            </a:extLst>
          </p:cNvPr>
          <p:cNvSpPr>
            <a:spLocks noGrp="1" noChangeArrowheads="1"/>
          </p:cNvSpPr>
          <p:nvPr>
            <p:ph type="body" idx="1"/>
          </p:nvPr>
        </p:nvSpPr>
        <p:spPr>
          <a:xfrm>
            <a:off x="798510" y="844153"/>
            <a:ext cx="7888289" cy="3671888"/>
          </a:xfrm>
        </p:spPr>
        <p:txBody>
          <a:bodyPr/>
          <a:lstStyle/>
          <a:p>
            <a:pPr eaLnBrk="1" hangingPunct="1"/>
            <a:r>
              <a:rPr lang="en-US" altLang="en-US" sz="2000" dirty="0"/>
              <a:t>Before multicasting message m, process p</a:t>
            </a:r>
            <a:r>
              <a:rPr lang="en-US" altLang="en-US" sz="2000" baseline="-25000" dirty="0"/>
              <a:t>i</a:t>
            </a:r>
            <a:r>
              <a:rPr lang="en-US" altLang="en-US" sz="2000" dirty="0"/>
              <a:t> increments VT(P</a:t>
            </a:r>
            <a:r>
              <a:rPr lang="en-US" altLang="en-US" sz="2000" baseline="-25000" dirty="0"/>
              <a:t>i</a:t>
            </a:r>
            <a:r>
              <a:rPr lang="en-US" altLang="en-US" sz="2000" dirty="0"/>
              <a:t>)[</a:t>
            </a:r>
            <a:r>
              <a:rPr lang="en-US" altLang="en-US" sz="2000" dirty="0" err="1"/>
              <a:t>i</a:t>
            </a:r>
            <a:r>
              <a:rPr lang="en-US" altLang="en-US" sz="2000" dirty="0"/>
              <a:t>] </a:t>
            </a:r>
          </a:p>
          <a:p>
            <a:pPr eaLnBrk="1" hangingPunct="1"/>
            <a:r>
              <a:rPr lang="en-US" altLang="en-US" sz="2000" dirty="0"/>
              <a:t>When </a:t>
            </a:r>
            <a:r>
              <a:rPr lang="en-US" altLang="en-US" sz="2000" dirty="0" err="1"/>
              <a:t>p</a:t>
            </a:r>
            <a:r>
              <a:rPr lang="en-US" altLang="en-US" sz="2000" baseline="-25000" dirty="0" err="1"/>
              <a:t>j</a:t>
            </a:r>
            <a:r>
              <a:rPr lang="en-US" altLang="en-US" sz="2000" dirty="0"/>
              <a:t> receives message m from p</a:t>
            </a:r>
            <a:r>
              <a:rPr lang="en-US" altLang="en-US" sz="2000" baseline="-25000" dirty="0"/>
              <a:t>i</a:t>
            </a:r>
            <a:r>
              <a:rPr lang="en-US" altLang="en-US" sz="2000" dirty="0"/>
              <a:t>, delay delivery until</a:t>
            </a:r>
          </a:p>
          <a:p>
            <a:pPr lvl="1" eaLnBrk="1" hangingPunct="1"/>
            <a:r>
              <a:rPr lang="en-US" altLang="en-US" sz="2000" dirty="0">
                <a:sym typeface="Symbol" panose="05050102010706020507" pitchFamily="18" charset="2"/>
              </a:rPr>
              <a:t></a:t>
            </a:r>
            <a:r>
              <a:rPr lang="en-US" altLang="en-US" sz="2000" dirty="0"/>
              <a:t>k, VT(m)[k] == VT(</a:t>
            </a:r>
            <a:r>
              <a:rPr lang="en-US" altLang="en-US" sz="2000" dirty="0" err="1"/>
              <a:t>P</a:t>
            </a:r>
            <a:r>
              <a:rPr lang="en-US" altLang="en-US" sz="2000" baseline="-25000" dirty="0" err="1"/>
              <a:t>j</a:t>
            </a:r>
            <a:r>
              <a:rPr lang="en-US" altLang="en-US" sz="2000" dirty="0"/>
              <a:t>)[k] + 1 if k = </a:t>
            </a:r>
            <a:r>
              <a:rPr lang="en-US" altLang="en-US" sz="2000" dirty="0" err="1"/>
              <a:t>i</a:t>
            </a:r>
            <a:r>
              <a:rPr lang="en-US" altLang="en-US" sz="2000" dirty="0"/>
              <a:t> </a:t>
            </a:r>
          </a:p>
          <a:p>
            <a:pPr lvl="1" eaLnBrk="1" hangingPunct="1"/>
            <a:r>
              <a:rPr lang="en-US" altLang="en-US" sz="2000" dirty="0"/>
              <a:t>VT(m)[k] &lt;= VT(</a:t>
            </a:r>
            <a:r>
              <a:rPr lang="en-US" altLang="en-US" sz="2000" dirty="0" err="1"/>
              <a:t>P</a:t>
            </a:r>
            <a:r>
              <a:rPr lang="en-US" altLang="en-US" sz="2000" baseline="-25000" dirty="0" err="1"/>
              <a:t>j</a:t>
            </a:r>
            <a:r>
              <a:rPr lang="en-US" altLang="en-US" sz="2000" dirty="0"/>
              <a:t>)[k] otherwise</a:t>
            </a:r>
          </a:p>
          <a:p>
            <a:pPr eaLnBrk="1" hangingPunct="1"/>
            <a:r>
              <a:rPr lang="en-US" altLang="en-US" sz="2000" dirty="0"/>
              <a:t>On delivery of m, update j’s vector time</a:t>
            </a:r>
          </a:p>
        </p:txBody>
      </p:sp>
      <p:sp>
        <p:nvSpPr>
          <p:cNvPr id="2" name="灯片编号占位符 1">
            <a:extLst>
              <a:ext uri="{FF2B5EF4-FFF2-40B4-BE49-F238E27FC236}">
                <a16:creationId xmlns:a16="http://schemas.microsoft.com/office/drawing/2014/main" id="{82F53138-3862-62A3-1749-09A3B067B037}"/>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76</a:t>
            </a:fld>
            <a:endParaRPr lang="zh-TW" alt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D48A586D-E954-2F8B-5099-639462D277CA}"/>
              </a:ext>
            </a:extLst>
          </p:cNvPr>
          <p:cNvSpPr>
            <a:spLocks noGrp="1" noChangeArrowheads="1"/>
          </p:cNvSpPr>
          <p:nvPr>
            <p:ph type="title"/>
          </p:nvPr>
        </p:nvSpPr>
        <p:spPr>
          <a:xfrm>
            <a:off x="889000" y="108349"/>
            <a:ext cx="7786690" cy="519113"/>
          </a:xfrm>
        </p:spPr>
        <p:txBody>
          <a:bodyPr/>
          <a:lstStyle/>
          <a:p>
            <a:pPr eaLnBrk="1" hangingPunct="1"/>
            <a:r>
              <a:rPr lang="en-US" altLang="en-US" dirty="0"/>
              <a:t>What Is Going on Here</a:t>
            </a:r>
          </a:p>
        </p:txBody>
      </p:sp>
      <p:sp>
        <p:nvSpPr>
          <p:cNvPr id="160771" name="Rectangle 3">
            <a:extLst>
              <a:ext uri="{FF2B5EF4-FFF2-40B4-BE49-F238E27FC236}">
                <a16:creationId xmlns:a16="http://schemas.microsoft.com/office/drawing/2014/main" id="{4D3CB090-C71A-B4BC-40AA-0CEF6D7CD229}"/>
              </a:ext>
            </a:extLst>
          </p:cNvPr>
          <p:cNvSpPr>
            <a:spLocks noGrp="1" noChangeArrowheads="1"/>
          </p:cNvSpPr>
          <p:nvPr>
            <p:ph type="body" idx="1"/>
          </p:nvPr>
        </p:nvSpPr>
        <p:spPr>
          <a:xfrm>
            <a:off x="900110" y="844153"/>
            <a:ext cx="7786690" cy="1727597"/>
          </a:xfrm>
        </p:spPr>
        <p:txBody>
          <a:bodyPr/>
          <a:lstStyle/>
          <a:p>
            <a:pPr eaLnBrk="1" hangingPunct="1"/>
            <a:r>
              <a:rPr lang="en-US" altLang="en-US" sz="2000" dirty="0"/>
              <a:t>Do not deliver a message to a process until</a:t>
            </a:r>
          </a:p>
          <a:p>
            <a:pPr marL="800091" lvl="1" indent="-457200" eaLnBrk="1" hangingPunct="1">
              <a:buFont typeface="Wingdings" panose="05000000000000000000" pitchFamily="2" charset="2"/>
              <a:buAutoNum type="arabicPeriod"/>
            </a:pPr>
            <a:r>
              <a:rPr lang="en-US" altLang="en-US" sz="2000" dirty="0"/>
              <a:t>The process has received all earlier messages from the sending process</a:t>
            </a:r>
          </a:p>
          <a:p>
            <a:pPr marL="800091" lvl="1" indent="-457200" eaLnBrk="1" hangingPunct="1">
              <a:buFont typeface="Wingdings" panose="05000000000000000000" pitchFamily="2" charset="2"/>
              <a:buAutoNum type="arabicPeriod"/>
            </a:pPr>
            <a:r>
              <a:rPr lang="en-US" altLang="en-US" sz="2000" dirty="0"/>
              <a:t>The process has received all earlier messages from third party processes received by the sending process</a:t>
            </a:r>
          </a:p>
        </p:txBody>
      </p:sp>
      <p:sp>
        <p:nvSpPr>
          <p:cNvPr id="2" name="灯片编号占位符 1">
            <a:extLst>
              <a:ext uri="{FF2B5EF4-FFF2-40B4-BE49-F238E27FC236}">
                <a16:creationId xmlns:a16="http://schemas.microsoft.com/office/drawing/2014/main" id="{E22466E6-203F-462C-558A-D149B4ECA4B0}"/>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77</a:t>
            </a:fld>
            <a:endParaRPr lang="zh-TW" alt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780A7306-0CA7-B169-27A5-080A87F611C4}"/>
              </a:ext>
            </a:extLst>
          </p:cNvPr>
          <p:cNvSpPr>
            <a:spLocks noGrp="1" noChangeArrowheads="1"/>
          </p:cNvSpPr>
          <p:nvPr>
            <p:ph type="title"/>
          </p:nvPr>
        </p:nvSpPr>
        <p:spPr>
          <a:xfrm>
            <a:off x="905933" y="108349"/>
            <a:ext cx="7769757" cy="519113"/>
          </a:xfrm>
        </p:spPr>
        <p:txBody>
          <a:bodyPr/>
          <a:lstStyle/>
          <a:p>
            <a:pPr eaLnBrk="1" hangingPunct="1"/>
            <a:r>
              <a:rPr lang="en-US" altLang="en-US" dirty="0"/>
              <a:t>Can CBCAST Deadlock</a:t>
            </a:r>
          </a:p>
        </p:txBody>
      </p:sp>
      <p:sp>
        <p:nvSpPr>
          <p:cNvPr id="162819" name="Rectangle 3">
            <a:extLst>
              <a:ext uri="{FF2B5EF4-FFF2-40B4-BE49-F238E27FC236}">
                <a16:creationId xmlns:a16="http://schemas.microsoft.com/office/drawing/2014/main" id="{611AB97C-DD45-C53A-01A2-C7E4BEB6E2DB}"/>
              </a:ext>
            </a:extLst>
          </p:cNvPr>
          <p:cNvSpPr>
            <a:spLocks noGrp="1" noChangeArrowheads="1"/>
          </p:cNvSpPr>
          <p:nvPr>
            <p:ph type="body" idx="1"/>
          </p:nvPr>
        </p:nvSpPr>
        <p:spPr>
          <a:xfrm>
            <a:off x="719666" y="844153"/>
            <a:ext cx="8170333" cy="2220780"/>
          </a:xfrm>
        </p:spPr>
        <p:txBody>
          <a:bodyPr/>
          <a:lstStyle/>
          <a:p>
            <a:pPr eaLnBrk="1" hangingPunct="1"/>
            <a:r>
              <a:rPr lang="en-US" altLang="en-US" sz="2000" dirty="0"/>
              <a:t>Deadlocks are based on waiting</a:t>
            </a:r>
          </a:p>
          <a:p>
            <a:pPr lvl="1" eaLnBrk="1" hangingPunct="1"/>
            <a:r>
              <a:rPr lang="en-US" altLang="en-US" sz="2000" dirty="0"/>
              <a:t>So when does CBCAST wait?</a:t>
            </a:r>
          </a:p>
          <a:p>
            <a:pPr lvl="2" eaLnBrk="1" hangingPunct="1"/>
            <a:r>
              <a:rPr lang="en-US" altLang="en-US" dirty="0">
                <a:latin typeface="Times New Roman" panose="02020603050405020304" pitchFamily="18" charset="0"/>
                <a:cs typeface="Times New Roman" panose="02020603050405020304" pitchFamily="18" charset="0"/>
              </a:rPr>
              <a:t>When a message has arrived at a process, but cannot yet be delivered</a:t>
            </a:r>
          </a:p>
          <a:p>
            <a:pPr lvl="1" eaLnBrk="1" hangingPunct="1"/>
            <a:r>
              <a:rPr lang="en-US" altLang="en-US" sz="2000" dirty="0"/>
              <a:t>What is it waiting for?</a:t>
            </a:r>
          </a:p>
          <a:p>
            <a:pPr lvl="2" eaLnBrk="1" hangingPunct="1"/>
            <a:r>
              <a:rPr lang="en-US" altLang="en-US" dirty="0">
                <a:latin typeface="Times New Roman" panose="02020603050405020304" pitchFamily="18" charset="0"/>
                <a:cs typeface="Times New Roman" panose="02020603050405020304" pitchFamily="18" charset="0"/>
              </a:rPr>
              <a:t>Other messages to arrive</a:t>
            </a:r>
          </a:p>
        </p:txBody>
      </p:sp>
      <p:sp>
        <p:nvSpPr>
          <p:cNvPr id="2" name="灯片编号占位符 1">
            <a:extLst>
              <a:ext uri="{FF2B5EF4-FFF2-40B4-BE49-F238E27FC236}">
                <a16:creationId xmlns:a16="http://schemas.microsoft.com/office/drawing/2014/main" id="{C8FAD0E6-3CC7-147F-3040-37B00B3EBE3F}"/>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78</a:t>
            </a:fld>
            <a:endParaRPr lang="zh-TW" altLang="en-US"/>
          </a:p>
        </p:txBody>
      </p:sp>
      <p:pic>
        <p:nvPicPr>
          <p:cNvPr id="4" name="图片 3">
            <a:extLst>
              <a:ext uri="{FF2B5EF4-FFF2-40B4-BE49-F238E27FC236}">
                <a16:creationId xmlns:a16="http://schemas.microsoft.com/office/drawing/2014/main" id="{A86B736D-E7B6-4DB5-AB22-15F04442B6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0467" y="2299097"/>
            <a:ext cx="2286000" cy="2000250"/>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2E4F9480-1021-5846-7414-AC59013F9051}"/>
              </a:ext>
            </a:extLst>
          </p:cNvPr>
          <p:cNvSpPr>
            <a:spLocks noGrp="1" noChangeArrowheads="1"/>
          </p:cNvSpPr>
          <p:nvPr>
            <p:ph type="title"/>
          </p:nvPr>
        </p:nvSpPr>
        <p:spPr>
          <a:xfrm>
            <a:off x="931333" y="108349"/>
            <a:ext cx="7744357" cy="519113"/>
          </a:xfrm>
        </p:spPr>
        <p:txBody>
          <a:bodyPr/>
          <a:lstStyle/>
          <a:p>
            <a:pPr eaLnBrk="1" hangingPunct="1"/>
            <a:r>
              <a:rPr lang="en-US" altLang="en-US" dirty="0"/>
              <a:t>Is CBCAST’s Message Waiting Safe</a:t>
            </a:r>
          </a:p>
        </p:txBody>
      </p:sp>
      <p:sp>
        <p:nvSpPr>
          <p:cNvPr id="164867" name="Rectangle 3">
            <a:extLst>
              <a:ext uri="{FF2B5EF4-FFF2-40B4-BE49-F238E27FC236}">
                <a16:creationId xmlns:a16="http://schemas.microsoft.com/office/drawing/2014/main" id="{C56D9223-097F-0A34-E480-F60BB13A046B}"/>
              </a:ext>
            </a:extLst>
          </p:cNvPr>
          <p:cNvSpPr>
            <a:spLocks noGrp="1" noChangeArrowheads="1"/>
          </p:cNvSpPr>
          <p:nvPr>
            <p:ph type="body" idx="1"/>
          </p:nvPr>
        </p:nvSpPr>
        <p:spPr>
          <a:xfrm>
            <a:off x="931333" y="844153"/>
            <a:ext cx="7611534" cy="3671888"/>
          </a:xfrm>
        </p:spPr>
        <p:txBody>
          <a:bodyPr/>
          <a:lstStyle/>
          <a:p>
            <a:pPr eaLnBrk="1" hangingPunct="1"/>
            <a:r>
              <a:rPr lang="en-US" altLang="en-US" sz="2000" dirty="0"/>
              <a:t>The messages CBCAST waits for are messages that were delivered to (or originated with) the sender before the message m that’s waiting</a:t>
            </a:r>
          </a:p>
          <a:p>
            <a:pPr lvl="1" eaLnBrk="1" hangingPunct="1"/>
            <a:r>
              <a:rPr lang="en-US" altLang="en-US" sz="2000" dirty="0"/>
              <a:t>So they are not waiting for message m</a:t>
            </a:r>
          </a:p>
          <a:p>
            <a:pPr eaLnBrk="1" hangingPunct="1"/>
            <a:r>
              <a:rPr lang="en-US" altLang="en-US" sz="2000" dirty="0"/>
              <a:t>Reliable delivery guarantees that the messages being waited for will arrive</a:t>
            </a:r>
          </a:p>
        </p:txBody>
      </p:sp>
      <p:sp>
        <p:nvSpPr>
          <p:cNvPr id="2" name="灯片编号占位符 1">
            <a:extLst>
              <a:ext uri="{FF2B5EF4-FFF2-40B4-BE49-F238E27FC236}">
                <a16:creationId xmlns:a16="http://schemas.microsoft.com/office/drawing/2014/main" id="{212EF618-C5CD-418C-CEC0-2D7D75030685}"/>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79</a:t>
            </a:fld>
            <a:endParaRPr lang="zh-TW"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EDD4FF9-87D2-06C4-D145-A1435F11B7BA}"/>
              </a:ext>
            </a:extLst>
          </p:cNvPr>
          <p:cNvSpPr>
            <a:spLocks noGrp="1" noChangeArrowheads="1"/>
          </p:cNvSpPr>
          <p:nvPr>
            <p:ph type="title"/>
          </p:nvPr>
        </p:nvSpPr>
        <p:spPr/>
        <p:txBody>
          <a:bodyPr/>
          <a:lstStyle/>
          <a:p>
            <a:pPr eaLnBrk="1" hangingPunct="1"/>
            <a:r>
              <a:rPr lang="en-US" altLang="en-US" dirty="0"/>
              <a:t>Characteristics of NIS</a:t>
            </a:r>
          </a:p>
        </p:txBody>
      </p:sp>
      <p:sp>
        <p:nvSpPr>
          <p:cNvPr id="15363" name="Rectangle 3">
            <a:extLst>
              <a:ext uri="{FF2B5EF4-FFF2-40B4-BE49-F238E27FC236}">
                <a16:creationId xmlns:a16="http://schemas.microsoft.com/office/drawing/2014/main" id="{28A6F85E-D1C3-9BFB-C617-09A198655C34}"/>
              </a:ext>
            </a:extLst>
          </p:cNvPr>
          <p:cNvSpPr>
            <a:spLocks noGrp="1" noChangeArrowheads="1"/>
          </p:cNvSpPr>
          <p:nvPr>
            <p:ph type="body" idx="1"/>
          </p:nvPr>
        </p:nvSpPr>
        <p:spPr>
          <a:xfrm>
            <a:off x="616745" y="804633"/>
            <a:ext cx="8058945" cy="3671888"/>
          </a:xfrm>
        </p:spPr>
        <p:txBody>
          <a:bodyPr/>
          <a:lstStyle/>
          <a:p>
            <a:pPr eaLnBrk="1" hangingPunct="1"/>
            <a:r>
              <a:rPr lang="en-US" altLang="en-US" sz="2000" dirty="0"/>
              <a:t>Server daemons to consult server’s database</a:t>
            </a:r>
          </a:p>
          <a:p>
            <a:pPr eaLnBrk="1" hangingPunct="1"/>
            <a:r>
              <a:rPr lang="en-US" altLang="en-US" sz="2000" dirty="0"/>
              <a:t>Client site daemons to forward local requests to appropriate server daemon</a:t>
            </a:r>
          </a:p>
          <a:p>
            <a:pPr eaLnBrk="1" hangingPunct="1"/>
            <a:r>
              <a:rPr lang="en-US" altLang="en-US" sz="2000" dirty="0"/>
              <a:t>Databases are distributed</a:t>
            </a:r>
          </a:p>
          <a:p>
            <a:pPr lvl="1" eaLnBrk="1" hangingPunct="1"/>
            <a:r>
              <a:rPr lang="en-US" altLang="en-US" sz="2000" dirty="0"/>
              <a:t>Replicated with weak consistency</a:t>
            </a:r>
          </a:p>
          <a:p>
            <a:r>
              <a:rPr lang="en-US" altLang="zh-CN" sz="2000" dirty="0"/>
              <a:t>A protocol is said to support weak consistency if</a:t>
            </a:r>
          </a:p>
          <a:p>
            <a:pPr lvl="1"/>
            <a:r>
              <a:rPr lang="en-US" altLang="zh-CN" sz="1600" dirty="0"/>
              <a:t>All accesses to synchronization variables are seen by all processes (or nodes, processors) in the same order (sequentially)</a:t>
            </a:r>
          </a:p>
          <a:p>
            <a:pPr lvl="1"/>
            <a:r>
              <a:rPr lang="en-US" altLang="zh-CN" sz="1600" dirty="0"/>
              <a:t>All other accesses may be seen in different order on different processes (or nodes, processors).</a:t>
            </a:r>
          </a:p>
          <a:p>
            <a:pPr lvl="1"/>
            <a:r>
              <a:rPr lang="en-US" altLang="zh-CN" sz="1600" dirty="0"/>
              <a:t>The set of both read and write operations in between different synchronization operations is the same in each process.</a:t>
            </a:r>
          </a:p>
          <a:p>
            <a:pPr lvl="1" eaLnBrk="1" hangingPunct="1"/>
            <a:endParaRPr lang="en-US" altLang="en-US" sz="2000" dirty="0"/>
          </a:p>
        </p:txBody>
      </p:sp>
      <p:sp>
        <p:nvSpPr>
          <p:cNvPr id="2" name="灯片编号占位符 1">
            <a:extLst>
              <a:ext uri="{FF2B5EF4-FFF2-40B4-BE49-F238E27FC236}">
                <a16:creationId xmlns:a16="http://schemas.microsoft.com/office/drawing/2014/main" id="{CDD5C7AC-C461-A601-32E0-605EE2035C62}"/>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8</a:t>
            </a:fld>
            <a:endParaRPr lang="zh-TW" altLang="en-US"/>
          </a:p>
        </p:txBody>
      </p:sp>
    </p:spTree>
    <p:extLst>
      <p:ext uri="{BB962C8B-B14F-4D97-AF65-F5344CB8AC3E}">
        <p14:creationId xmlns:p14="http://schemas.microsoft.com/office/powerpoint/2010/main" val="16998640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3DA66C18-7588-64E6-E2D0-072CA6B646F5}"/>
              </a:ext>
            </a:extLst>
          </p:cNvPr>
          <p:cNvSpPr>
            <a:spLocks noGrp="1" noChangeArrowheads="1"/>
          </p:cNvSpPr>
          <p:nvPr>
            <p:ph type="title"/>
          </p:nvPr>
        </p:nvSpPr>
        <p:spPr/>
        <p:txBody>
          <a:bodyPr/>
          <a:lstStyle/>
          <a:p>
            <a:pPr eaLnBrk="1" hangingPunct="1"/>
            <a:r>
              <a:rPr lang="en-US" altLang="en-US" dirty="0"/>
              <a:t>Other Issues in ISIS</a:t>
            </a:r>
          </a:p>
        </p:txBody>
      </p:sp>
      <p:sp>
        <p:nvSpPr>
          <p:cNvPr id="166915" name="Rectangle 3">
            <a:extLst>
              <a:ext uri="{FF2B5EF4-FFF2-40B4-BE49-F238E27FC236}">
                <a16:creationId xmlns:a16="http://schemas.microsoft.com/office/drawing/2014/main" id="{DA20849D-B3CA-9A22-0306-04406452FDAC}"/>
              </a:ext>
            </a:extLst>
          </p:cNvPr>
          <p:cNvSpPr>
            <a:spLocks noGrp="1" noChangeArrowheads="1"/>
          </p:cNvSpPr>
          <p:nvPr>
            <p:ph type="body" idx="1"/>
          </p:nvPr>
        </p:nvSpPr>
        <p:spPr>
          <a:xfrm>
            <a:off x="889000" y="844153"/>
            <a:ext cx="7797799" cy="2373180"/>
          </a:xfrm>
        </p:spPr>
        <p:txBody>
          <a:bodyPr/>
          <a:lstStyle/>
          <a:p>
            <a:pPr eaLnBrk="1" hangingPunct="1"/>
            <a:r>
              <a:rPr lang="en-US" altLang="en-US" sz="2000" dirty="0"/>
              <a:t>Implementing ABCAST</a:t>
            </a:r>
          </a:p>
          <a:p>
            <a:pPr eaLnBrk="1" hangingPunct="1"/>
            <a:r>
              <a:rPr lang="en-US" altLang="en-US" sz="2000" dirty="0"/>
              <a:t>Delivery atomicity</a:t>
            </a:r>
          </a:p>
          <a:p>
            <a:pPr eaLnBrk="1" hangingPunct="1"/>
            <a:r>
              <a:rPr lang="en-US" altLang="en-US" sz="2000" dirty="0"/>
              <a:t>Handling group membership changes</a:t>
            </a:r>
          </a:p>
          <a:p>
            <a:pPr eaLnBrk="1" hangingPunct="1"/>
            <a:r>
              <a:rPr lang="en-US" altLang="en-US" sz="2000" dirty="0"/>
              <a:t>Minimizing communications for overhead</a:t>
            </a:r>
          </a:p>
          <a:p>
            <a:pPr eaLnBrk="1" hangingPunct="1"/>
            <a:r>
              <a:rPr lang="en-US" altLang="en-US" sz="2000" dirty="0"/>
              <a:t>Interactions of multiple overlapping groups</a:t>
            </a:r>
          </a:p>
          <a:p>
            <a:pPr eaLnBrk="1" hangingPunct="1"/>
            <a:r>
              <a:rPr lang="en-US" altLang="en-US" sz="2000" dirty="0"/>
              <a:t>Performance, performance, performance</a:t>
            </a:r>
          </a:p>
        </p:txBody>
      </p:sp>
      <p:sp>
        <p:nvSpPr>
          <p:cNvPr id="2" name="灯片编号占位符 1">
            <a:extLst>
              <a:ext uri="{FF2B5EF4-FFF2-40B4-BE49-F238E27FC236}">
                <a16:creationId xmlns:a16="http://schemas.microsoft.com/office/drawing/2014/main" id="{DAB45DCB-B8F7-4CF7-E6E5-3E542BB918CC}"/>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80</a:t>
            </a:fld>
            <a:endParaRPr lang="zh-TW"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F108440-28CE-A966-C8A9-6006316E53E5}"/>
              </a:ext>
            </a:extLst>
          </p:cNvPr>
          <p:cNvSpPr>
            <a:spLocks noGrp="1" noChangeArrowheads="1"/>
          </p:cNvSpPr>
          <p:nvPr>
            <p:ph type="title"/>
          </p:nvPr>
        </p:nvSpPr>
        <p:spPr>
          <a:xfrm>
            <a:off x="884903" y="108349"/>
            <a:ext cx="7790787" cy="519113"/>
          </a:xfrm>
        </p:spPr>
        <p:txBody>
          <a:bodyPr/>
          <a:lstStyle/>
          <a:p>
            <a:pPr eaLnBrk="1" hangingPunct="1"/>
            <a:r>
              <a:rPr lang="en-US" altLang="en-US" dirty="0"/>
              <a:t>Get Server Information From NIS</a:t>
            </a:r>
          </a:p>
        </p:txBody>
      </p:sp>
      <p:sp>
        <p:nvSpPr>
          <p:cNvPr id="17411" name="Rectangle 3">
            <a:extLst>
              <a:ext uri="{FF2B5EF4-FFF2-40B4-BE49-F238E27FC236}">
                <a16:creationId xmlns:a16="http://schemas.microsoft.com/office/drawing/2014/main" id="{2A53C075-9106-E776-E03B-CF3E087C164D}"/>
              </a:ext>
            </a:extLst>
          </p:cNvPr>
          <p:cNvSpPr>
            <a:spLocks noGrp="1" noChangeArrowheads="1"/>
          </p:cNvSpPr>
          <p:nvPr>
            <p:ph type="body" idx="1"/>
          </p:nvPr>
        </p:nvSpPr>
        <p:spPr>
          <a:xfrm>
            <a:off x="884903" y="810285"/>
            <a:ext cx="7801897" cy="1661980"/>
          </a:xfrm>
        </p:spPr>
        <p:txBody>
          <a:bodyPr/>
          <a:lstStyle/>
          <a:p>
            <a:pPr eaLnBrk="1" hangingPunct="1"/>
            <a:r>
              <a:rPr lang="en-US" altLang="en-US" sz="2000" dirty="0"/>
              <a:t>Several system calls consult the local client daemon</a:t>
            </a:r>
          </a:p>
          <a:p>
            <a:pPr lvl="1"/>
            <a:r>
              <a:rPr lang="en-US" altLang="en-US" sz="2000" dirty="0"/>
              <a:t>For example: www.cuhk.edu.cn</a:t>
            </a:r>
          </a:p>
          <a:p>
            <a:pPr eaLnBrk="1" hangingPunct="1"/>
            <a:r>
              <a:rPr lang="en-US" altLang="en-US" sz="2000" dirty="0"/>
              <a:t>When possible, it answers them locally</a:t>
            </a:r>
          </a:p>
          <a:p>
            <a:pPr lvl="1" eaLnBrk="1" hangingPunct="1"/>
            <a:r>
              <a:rPr lang="en-US" altLang="en-US" sz="2000" dirty="0"/>
              <a:t>When not, it makes a remote request</a:t>
            </a:r>
          </a:p>
        </p:txBody>
      </p:sp>
      <p:sp>
        <p:nvSpPr>
          <p:cNvPr id="2" name="灯片编号占位符 1">
            <a:extLst>
              <a:ext uri="{FF2B5EF4-FFF2-40B4-BE49-F238E27FC236}">
                <a16:creationId xmlns:a16="http://schemas.microsoft.com/office/drawing/2014/main" id="{D837E256-A362-2E72-301E-2C6A72A57815}"/>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9</a:t>
            </a:fld>
            <a:endParaRPr lang="zh-TW" altLang="en-US"/>
          </a:p>
        </p:txBody>
      </p:sp>
      <p:pic>
        <p:nvPicPr>
          <p:cNvPr id="4" name="图片 3">
            <a:extLst>
              <a:ext uri="{FF2B5EF4-FFF2-40B4-BE49-F238E27FC236}">
                <a16:creationId xmlns:a16="http://schemas.microsoft.com/office/drawing/2014/main" id="{6649F797-719A-4ED3-ABFE-ED2DDA2DA6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2057" y="2506133"/>
            <a:ext cx="3440018" cy="2048404"/>
          </a:xfrm>
          <a:prstGeom prst="rect">
            <a:avLst/>
          </a:prstGeom>
        </p:spPr>
      </p:pic>
    </p:spTree>
  </p:cSld>
  <p:clrMapOvr>
    <a:masterClrMapping/>
  </p:clrMapOvr>
</p:sld>
</file>

<file path=ppt/theme/theme1.xml><?xml version="1.0" encoding="utf-8"?>
<a:theme xmlns:a="http://schemas.openxmlformats.org/drawingml/2006/main" name="NTHU UniCl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預設簡報設計">
      <a:majorFont>
        <a:latin typeface="MS Sans Serif"/>
        <a:ea typeface="MS Sans Serif"/>
        <a:cs typeface="MS Sans Serif"/>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altLang="zh-TW" sz="1800" b="1" i="0" u="none" strike="noStrike" cap="none" normalizeH="0" baseline="0" smtClean="0">
            <a:ln>
              <a:noFill/>
            </a:ln>
            <a:solidFill>
              <a:schemeClr val="tx1"/>
            </a:solidFill>
            <a:effectLst/>
            <a:latin typeface="Arial" pitchFamily="34" charset="0"/>
            <a:ea typeface="新細明體" pitchFamily="18" charset="-120"/>
          </a:defRPr>
        </a:defPPr>
      </a:lstStyle>
    </a:spDef>
    <a:ln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altLang="zh-TW" sz="1800" b="1" i="0" u="none" strike="noStrike" cap="none" normalizeH="0" baseline="0" smtClean="0">
            <a:ln>
              <a:noFill/>
            </a:ln>
            <a:solidFill>
              <a:schemeClr val="tx1"/>
            </a:solidFill>
            <a:effectLst/>
            <a:latin typeface="Arial" pitchFamily="34" charset="0"/>
            <a:ea typeface="新細明體" pitchFamily="18" charset="-120"/>
          </a:defRPr>
        </a:defPPr>
      </a:lstStyle>
    </a:lnDef>
    <a:txDef>
      <a:spPr>
        <a:noFill/>
      </a:spPr>
      <a:bodyPr wrap="none" rtlCol="0" anchor="ctr" anchorCtr="1">
        <a:spAutoFit/>
      </a:bodyPr>
      <a:lstStyle>
        <a:defPPr>
          <a:defRPr dirty="0" smtClean="0">
            <a:ea typeface="標楷體" pitchFamily="65" charset="-120"/>
            <a:cs typeface="Calibri" pitchFamily="34" charset="0"/>
          </a:defRPr>
        </a:defPPr>
      </a:lstStyle>
    </a:tx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THU UniCloud" id="{771810AA-CEBD-463A-B947-7C0DFAF8BB54}" vid="{30CF6CD1-9989-4B2E-8702-709C1DF65D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NTHU UniCloud</Template>
  <TotalTime>2686</TotalTime>
  <Words>3383</Words>
  <Application>Microsoft Office PowerPoint</Application>
  <PresentationFormat>全屏显示(16:9)</PresentationFormat>
  <Paragraphs>608</Paragraphs>
  <Slides>80</Slides>
  <Notes>79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80</vt:i4>
      </vt:variant>
    </vt:vector>
  </HeadingPairs>
  <TitlesOfParts>
    <vt:vector size="89" baseType="lpstr">
      <vt:lpstr>MS Sans Serif</vt:lpstr>
      <vt:lpstr>宋体</vt:lpstr>
      <vt:lpstr>Microsoft YaHei</vt:lpstr>
      <vt:lpstr>Arial</vt:lpstr>
      <vt:lpstr>Calibri</vt:lpstr>
      <vt:lpstr>Symbol</vt:lpstr>
      <vt:lpstr>Times New Roman</vt:lpstr>
      <vt:lpstr>Wingdings</vt:lpstr>
      <vt:lpstr>NTHU UniCloud</vt:lpstr>
      <vt:lpstr>CSC6032 – Advanced Operating Systems</vt:lpstr>
      <vt:lpstr>Outline</vt:lpstr>
      <vt:lpstr>RPC in Distributed OS</vt:lpstr>
      <vt:lpstr>Find Remote RPC Servers</vt:lpstr>
      <vt:lpstr>UNIX RPC</vt:lpstr>
      <vt:lpstr>Domain Name System (DNS)</vt:lpstr>
      <vt:lpstr>Network Information System (NIS)</vt:lpstr>
      <vt:lpstr>Characteristics of NIS</vt:lpstr>
      <vt:lpstr>Get Server Information From NIS</vt:lpstr>
      <vt:lpstr>Set Up an RPC Connection</vt:lpstr>
      <vt:lpstr>Mesa RPC</vt:lpstr>
      <vt:lpstr>Transport Mechanisms for RPC</vt:lpstr>
      <vt:lpstr>RPC Transport Characteristics</vt:lpstr>
      <vt:lpstr>Security for RPC</vt:lpstr>
      <vt:lpstr>Encryption</vt:lpstr>
      <vt:lpstr>Authentication</vt:lpstr>
      <vt:lpstr>Encryption and Authentication for RPC</vt:lpstr>
      <vt:lpstr>UNIX RPC Security</vt:lpstr>
      <vt:lpstr>Heterogeneity and RPC</vt:lpstr>
      <vt:lpstr>UNIX RPC and XDR</vt:lpstr>
      <vt:lpstr>XDR Diagram</vt:lpstr>
      <vt:lpstr>Who Uses XDR</vt:lpstr>
      <vt:lpstr>Another Option for Handling Heterogeneity</vt:lpstr>
      <vt:lpstr>Receiver-makes-right Diagram</vt:lpstr>
      <vt:lpstr>Synchronization for Cooperating Processes</vt:lpstr>
      <vt:lpstr>Distributed Shared Memory</vt:lpstr>
      <vt:lpstr>DSM Diagram</vt:lpstr>
      <vt:lpstr>Approaches to DSM</vt:lpstr>
      <vt:lpstr>Central Server DSM</vt:lpstr>
      <vt:lpstr>Pros/Cons of Central Server DSM</vt:lpstr>
      <vt:lpstr>Migration DSM</vt:lpstr>
      <vt:lpstr>Pros/Cons of Migration DSM</vt:lpstr>
      <vt:lpstr>Read-Replication DSM</vt:lpstr>
      <vt:lpstr>Pros/Cons of Read Replication DSM</vt:lpstr>
      <vt:lpstr>Full-Replication DSM</vt:lpstr>
      <vt:lpstr>Pros/Cons of Full Replication DSM</vt:lpstr>
      <vt:lpstr>Memory Coherence in Replicated DSM Schemes</vt:lpstr>
      <vt:lpstr>Consistency Models for DSM</vt:lpstr>
      <vt:lpstr>Protocols to Provide DSM Coherence</vt:lpstr>
      <vt:lpstr>Control Thrashing in DSM</vt:lpstr>
      <vt:lpstr>Granularity in DSM</vt:lpstr>
      <vt:lpstr>Pros/Cons of Large Pages for DSM</vt:lpstr>
      <vt:lpstr>Pros/Cons of Small Page Size for DSM</vt:lpstr>
      <vt:lpstr>False Sharing in DSM</vt:lpstr>
      <vt:lpstr>False Sharing Example (1)</vt:lpstr>
      <vt:lpstr>False Sharing Example (2)</vt:lpstr>
      <vt:lpstr>Effects of False Sharing</vt:lpstr>
      <vt:lpstr>Page Replacement in DSM</vt:lpstr>
      <vt:lpstr>Another Way to Provide Distributed Consistency</vt:lpstr>
      <vt:lpstr>Event Ordering and Clocks</vt:lpstr>
      <vt:lpstr>What About Clock Time</vt:lpstr>
      <vt:lpstr>Building a Partial Order of Events</vt:lpstr>
      <vt:lpstr>The Happened Before Relation</vt:lpstr>
      <vt:lpstr>How Do We Define the Partial Order </vt:lpstr>
      <vt:lpstr>Concurrent events</vt:lpstr>
      <vt:lpstr>Examples of Partial Ordering</vt:lpstr>
      <vt:lpstr>Concurrent Event Examples</vt:lpstr>
      <vt:lpstr>Causal Influence</vt:lpstr>
      <vt:lpstr>Logical Clocks</vt:lpstr>
      <vt:lpstr>Defining the System</vt:lpstr>
      <vt:lpstr>Correctness Condition for Logical Clocks</vt:lpstr>
      <vt:lpstr>How to Satisfy the Clock Condition</vt:lpstr>
      <vt:lpstr>Example of Logical Clock Values</vt:lpstr>
      <vt:lpstr>How Can We Make Logical Clocks Actually Work</vt:lpstr>
      <vt:lpstr>Obtaining a Total Ordering</vt:lpstr>
      <vt:lpstr>Using Causal Ordering in a Real System</vt:lpstr>
      <vt:lpstr>ISIS—A Causal Message Ordering Service</vt:lpstr>
      <vt:lpstr>The ISIS Model</vt:lpstr>
      <vt:lpstr>View in ISIS</vt:lpstr>
      <vt:lpstr>ISIS Message Transport</vt:lpstr>
      <vt:lpstr>ISIS Message Primitives</vt:lpstr>
      <vt:lpstr>Events in ISIS</vt:lpstr>
      <vt:lpstr>Virtual Synchrony</vt:lpstr>
      <vt:lpstr>Aspects of Virtual Synchrony</vt:lpstr>
      <vt:lpstr>Vector Clocks</vt:lpstr>
      <vt:lpstr>The CBCAST Protocol</vt:lpstr>
      <vt:lpstr>What Is Going on Here</vt:lpstr>
      <vt:lpstr>Can CBCAST Deadlock</vt:lpstr>
      <vt:lpstr>Is CBCAST’s Message Waiting Safe</vt:lpstr>
      <vt:lpstr>Other Issues in ISIS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Open 5G / IoT Cloud Platform</dc:title>
  <dc:creator>Wu-Chun Chung</dc:creator>
  <cp:lastModifiedBy>Prof. Chung Yehching (SDS)</cp:lastModifiedBy>
  <cp:revision>307</cp:revision>
  <dcterms:created xsi:type="dcterms:W3CDTF">2015-06-05T07:23:35Z</dcterms:created>
  <dcterms:modified xsi:type="dcterms:W3CDTF">2024-03-04T23:55:56Z</dcterms:modified>
</cp:coreProperties>
</file>