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256" r:id="rId2"/>
    <p:sldId id="257" r:id="rId3"/>
    <p:sldId id="258" r:id="rId4"/>
    <p:sldId id="259" r:id="rId5"/>
    <p:sldId id="260" r:id="rId6"/>
    <p:sldId id="261" r:id="rId7"/>
    <p:sldId id="34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35" r:id="rId74"/>
    <p:sldId id="322" r:id="rId75"/>
    <p:sldId id="336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50" r:id="rId89"/>
    <p:sldId id="344" r:id="rId90"/>
    <p:sldId id="345" r:id="rId91"/>
    <p:sldId id="346" r:id="rId92"/>
    <p:sldId id="347" r:id="rId93"/>
    <p:sldId id="348" r:id="rId9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4" y="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2024/3/11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2024/3/11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74BAE7F-2E60-10B7-D50B-792025A80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340F13-F31E-4302-A9D4-A8862C4317EE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E23308-CAC2-5318-4AF0-185618F76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218B511-DE50-564F-3EE4-6B81FEE38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E21096D-5D3D-C2CC-7C7E-0B774D69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96114C-19AB-4516-9CA8-8CA05D5899D5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89C6999-5261-2391-F72B-8B97154F0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E22D706-82E1-56AF-C205-910D79A50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E6B3743-1983-0452-93FA-0EE0F9660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12000D-705C-4D6D-8E86-9EBDFC1AB7DD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47B14D5-6EA2-F562-6197-B9C7E9E9B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90A742A-660B-8D3B-A7E0-8634540E0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1AC0855-EAFF-34D3-112F-12BD7B4C0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D4A8D2-C7D8-44D4-9B9B-63023425FD5E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7BFA5FF-8F8B-1F69-0ADF-C70B53303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8DF5844-824C-984D-0609-0817BE6ED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B47DEAE-FBB2-DFE4-EA52-33F6DC560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95375F-CCEA-4E16-A17B-81736C8115AD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91ED97D-BCFD-9C04-05AC-D56EFCECD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A250A76-50F5-D044-5D2F-DF41A43D9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B4B8749-797C-0729-A009-EB5938FDB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D03B3-B0F6-48E5-9A8F-A7D89F69AF55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6500730-101E-EC4E-A56E-5EA6031D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E12377C-D298-D7F1-5984-B9D5B3DE5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97EB323-E060-1024-76C3-4C5ACEE0F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28B77A-A1E6-4547-9706-25B0DB831B2A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F2CFB64-B85D-3D50-2112-54399DC06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EF9117-C5CC-BE64-52CA-E0C844E62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1291A2F-ABC4-79CE-8A13-0909B16B2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67C91-A0D3-42FD-B0EB-1ED66F3843D6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77EBC22-5C5E-9559-22C9-BA18AC0AC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6CC4055-352D-7550-CAD4-CBC653DA7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E5145AE-852F-6EFF-BB9A-76254F127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633349-2677-49F2-A261-A85969AFD19B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218D8FE-984C-0AA0-3259-D213CB4CA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0B2BDB3-A269-C4F5-8B1A-F8B46A059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070FEAA-C0A1-73E0-6BF8-5A2215137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FB5161-C1B0-4CBE-84C7-8182B2FF24BD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B2669C1-3459-3F02-E89B-C4E0646EF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92A5BFA-75DC-7367-8807-6F8E9BE02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67D5EED-088F-09FD-163D-EE7AE2257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9D4F45-84ED-4660-8619-A858A14D1839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F1EBB26-E77D-0A1E-6960-FAB96FA7E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0384E18-E78B-EF3A-0854-8ABE26234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6CB2AAB-5EF5-C14B-CE4F-513D09C82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660730-AC6C-4D5B-9A97-71DEDA71967C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C3D7B35-52BF-2F85-1089-5AC36672F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CA45D2-1541-AF2C-BAB4-64BE8EA7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6A68D91-999B-8211-D433-2041766D9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1568B-D047-444D-AD65-AAAF6AE58270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AA72DC2-5CD9-2BF1-C2F9-DD123F7B8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CDDCB50-8D9D-7DFC-1998-D35E65543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B00BBC-9B6C-F45A-7CE4-890CA484B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4D78A-D55D-4800-8B4B-B6872E92A39E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2B65CFB-6C9A-6C50-5355-C4A1F10E6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54B85B7-E3D2-31FB-8DC1-461B5D40A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738837E-02E8-B3DA-53D5-6BF41D9C3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F2FD2F-5957-4FCB-AC7D-2501C31D078A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6D5D82E-F665-E993-83DA-65D30D6EB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E0D8287-0784-F80C-4F7B-290315F57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DB18FAD-5157-7ED7-8381-6682F2CA1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831CC-0DB8-46C0-AA9E-6AF26398892E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CA03CB5-D680-7B5A-79B6-9AB28AFEE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A6A2B1B-4AF2-10CF-9AEE-3D7EAC3D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FEC68BA-0CDC-6BAB-7C4E-5B997C37F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D3D52E-FC09-4212-8FD5-E0AE0DE95345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AD0A24E-A8C4-1883-7B6F-68E5849D6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0EC38CB-D8D7-9C29-7391-08F1327CE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8FB3F5E-93DC-3C16-A497-A4AD0B639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951A-BEDE-4770-BFD1-51D4D746317B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90EA203-23D5-D4D8-C72C-1D8F7792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10E798D-99C7-1CD2-6BBF-3732E24BA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838FB7F-FC28-66D2-EC9B-3260623A4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5CE69A-97B0-480E-B466-DFBF1A62D3C8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A4B33B4-9064-B106-B1E6-3061CB9A1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107652E-B992-AFBF-1EF5-5B99A7DEC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E6E2167-1819-9BB1-C5B1-47924A33D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51AC53-73A2-420E-9EC9-2D356D110653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F21D6A0A-E66B-E88C-5AC0-C52793E99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88908AF-D189-48F5-4CDB-FE83C086C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3C7CE96-579C-9D26-7F49-4D74ADF33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46B245-7F0F-4DF7-A086-203CCB6AE8D7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FDC7BB5-5C5F-DA60-9827-6C730013D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2F178DA-B82E-E7FB-6085-92D1F60C1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620AF0E6-AF12-AA4C-C78D-5894A1B66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3FFE4A-7218-42CB-9010-EF98617F8455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24C48BA-E683-CE43-4910-69BB09E58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9BE805D-44B1-AC75-49B1-D6DD736BC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21FCCE7-BD96-8A6C-F518-DDA458601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66D653-DFAF-4183-8912-C1F9BEB9560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C8AAF07-6318-D5E7-DE8E-A38D9EE92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F27A60F-133D-D132-E61C-08F0AE0B8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7DA2212-1500-A1A1-7893-0A63CA9E8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9F92EE-C462-4F62-A521-16EE437CC8B6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81065A7-C26E-1B16-D6A2-FF62DC87C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E0D9573-08A2-C096-68FC-11F5E53F4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2A49BA0-EBC2-0F01-3680-314255E80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19CFC-55EE-41C8-850C-E089CEE92E59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25421B9-B8A8-DDF8-EB49-73E9000E3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1B5E2E2-D2E1-AC84-4853-A9FC74C33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D574D1C-0AF7-5029-694E-8092F2769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992268-7AEB-4B4A-A278-FA1D33851385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FA331A5-FC62-ABB0-19F0-50DDE735D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E398F7D-B359-C8B6-5E6F-76C782BA6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77E4D15-8109-DC12-447B-088D6BDDE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7252B1-734E-433D-ABC0-61FFD87FCB2B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F17EEA4-E4B7-8322-864D-C543C016F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E6341CB-0B92-7697-3EFA-D5673785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2094713-23F9-F017-813D-3BE6C0631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FA364-812D-4A8F-B1D2-6C06875DD4A1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30BFCC1-BB46-1BA4-D311-45C79A83F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60FC841-0F3C-8701-EA58-1945246E2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41E990A-6EAE-B319-06E7-121920ADB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9A57E7-9510-485F-A4FD-5D8B4DC9E54F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84DBEBBB-F70A-03DA-5A4E-2AD2634D9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1DCAF01-F3B6-BC80-FB9A-955C6D2C6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37B6961-E62A-8B55-C4D3-FD989FD6B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10C405-3749-442D-8F3F-6670CF584BC1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53A0E63-F0E3-A613-DD65-97EF1AF53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885F8BA-DB62-7C86-3A9E-AB823FA76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FC93B11-BC30-1C9F-E2A4-017F6368B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1F1BB9-BA04-4990-BC65-B40EE2C43CCE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64835EA6-BAFD-F76C-6DC4-83C4C2DAC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EDD396A-CA83-509E-8C8B-9DA52660E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377BC15-04DD-9264-912F-53CA27E9C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067DD9-83C8-4E26-B779-D0025DA44B1C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36728DB-D201-C264-1844-382B4683D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26FC46C-A20F-2FC0-0B4A-D494CC162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C73B9ACA-4E9D-3D9C-5696-D99FB6EF6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FAC5F7-C96B-4FE0-908D-B3E1296C6E91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9FBF92F-C7C3-CF2C-8D6A-4919B78CF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C8818F0-996E-484A-D963-8B5683408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02A61CD-2141-E3D1-8C8B-6C43D9860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7DFBC-80F8-441C-A1CE-9325458C8D90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62724A2-7702-FE19-8531-044EAD23A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A365B47-A1F4-C2C9-46F6-82ECAA09E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3B32635-0E52-F3AA-EB70-D3BA24ED2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70658-6FF4-4FBC-8696-1D919BBF4D6E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5AC1998-B8E8-F257-A50F-7DB721028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9EFFCF3-DB73-A51D-5474-424A2B148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1CB0928-BF82-F29F-BA9A-514C3E0AF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E9161A-D8D2-49CF-8DBD-ECDD4F203764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703D8E0-F0AA-6BCE-DD5B-5C7BC5780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2DF70F7-B07C-2CA2-7634-008B30248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05DABF77-644E-8D24-9E89-89D6A7E46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BDE651-0BFF-4A3C-8673-B05B38380CDF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ABEF402-E13B-2B3C-5CCE-4E0F71239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528374F-4D05-8F1B-A47C-DA0795D64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58BDC205-B952-20FF-9669-0AF5265B5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E81472-AB71-4B2A-9C5B-FD8B1B319549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68C2377-5916-205F-1463-4AADE77E2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1A5B5EE-C2DF-D20A-4BEA-94244A6A0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03FF4D0-8D39-FB6F-9C00-E13685A51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35BAB7-78C2-4098-863F-62EC2C637CA8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1BE25D0-5858-2B5B-8C4A-2DFDA2535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D6B78FC5-8554-BD5D-1FD2-FD5C946D1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C73E9AF-F50A-942A-291A-EB52E1BED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49D69-CBC6-425C-B576-0381BB1CC847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D52A873A-19EA-A94A-4219-BB3F747AB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A027826E-C9E0-6E5E-4A3C-32DCAB9FA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BF62EF9-0D20-EA8E-6171-5A26BEAD1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E01C0C-ACA8-422B-B0B6-5F8E8FA34A40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9F0E416C-EC95-B11D-BF5B-D88F876D2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AF9DB56-E1AC-5E56-83FE-D28D62F39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313F12C-8917-1B61-1C3D-528E70C04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DD0C3F-88F1-4858-A43C-373B1B8B52FC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83C7DB8-117D-2364-0C1D-F9A4798C0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656EA133-B61C-3F2D-E093-0BBB296D5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40A689D4-9B30-96EE-8950-6755C3C78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33F59F-E1F1-41A7-9AC6-3A31048BBC6B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C862FEF-3938-E1B1-19DC-6D06AB000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B29C3B0-58BE-E295-13E7-CCC6BF8A9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E1A167DF-37E5-79C4-7F1D-4A80371E1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B5DB6B-3B76-4E36-BD8A-F67609E389E6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E824C552-BE30-4D25-EE96-F31577A1F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7898C7B-397F-6E47-95AE-92D676998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5A24C5-0945-4311-9F65-FB7FC1DE8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D8C3A-99C6-48AF-91A0-97872E9A82AC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1621D47-106A-8010-076B-32C454F51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D0616E0-524A-DCC5-08CA-3C885285F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33BA6787-728B-03CD-1B6F-C2279D8D7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03B406-8E69-485C-AADB-038298AA34C5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32F8355C-F201-F435-CE40-46124909F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AE23C78E-0607-421C-D73E-8B222B7A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CC75F747-4454-8B0F-B674-CBA40826C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5FB90C-5470-4E76-BCC7-ECB741ECDA96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A310C402-DFAA-AE19-A81B-BB633534F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22EF0DC-6C7A-1A3E-5305-8C4F670B2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E2CF1A65-1DD0-D81C-4E9D-0578EA438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B14FA-7BF8-47D1-98A1-653BA5FAED12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F04C15F0-AF74-A8C8-E761-19689FB71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3347356-DA0B-A3E6-F79D-AF6F10ED0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314B06A2-3B0D-1BB9-AB5D-1CE57034F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69E3A1-7ABD-42D0-8252-ADD4DDD6F645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8AFF29AE-6739-58E3-3E8B-9783B8E48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B757B87E-5D0B-E166-C1BB-6BB0F741D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0D17FD06-E2DC-4D18-13A2-8C2F66659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8A759-D933-4AA9-85C4-6B4C5006682D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0D6ED655-489F-A6E3-35D5-A9804F6C2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14A514F7-C0CE-2794-F2F5-AEB85D825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08CDFDBC-7EC3-1DE3-2FF4-3093E212A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7AD944-88A3-4B9C-AA5C-602BBD90F7CC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7987C3E2-44E5-90C6-B835-2D9D53A8E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04FD70FB-CC0E-89B6-32F5-B3D31B6D3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A3E234B4-9DD8-1906-9C7D-236291339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DA62BB-AA53-449D-9A4C-8A57AF00B503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C2C9D96C-AA02-B32C-55E8-737DF6D3A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3CD813E-8A10-1616-C984-4EDD757D1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295BD07B-A75D-1D0E-0099-2EB04633F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86FF06-2D56-4EA7-9842-D7D05B0A18BA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D2C7BC07-D615-AF57-9622-2DC6A9A71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1D9494B8-591D-BDE4-8752-0623DEF54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7E2CE467-808F-B6D3-97F2-3188602DA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B5EB46-B80F-4471-9259-DCAA63131E42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FADA2A40-ACD3-1E6B-9C2E-DAC5E4EAB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C66F96D-3EFB-9941-BF28-29DCE2854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F87C1111-51F9-EF45-AA93-5E6024623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CDE64A-D149-47E2-8174-0DBD85C589B1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B2CAFFD-2AE1-D0AE-A787-4FC8D2A9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1C96BEC8-3CC5-1F13-B261-3DA57F28E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3025FEB-C817-1622-EB43-BB4E477BC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AE8AB9-FEF1-446D-A21B-48277F756D1C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458FCE8-336D-75D0-AF8A-DFC46E44B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6C8D1C1-85A6-57E7-0DE3-E4CCDF6CC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71416D2C-8144-D9C9-F9E4-CEE8C2D5B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EAC4DF-5556-4B8E-AC2B-6289A689799C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71FC47B0-57BC-38B6-D186-606E17D1E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90726122-3DD3-D41C-C4AE-047E9607B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72DEA0E7-F168-CCA1-70BE-900ECE037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91ED13-9D83-4FF7-A156-CFA218D70005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D2226F6F-3E84-83E2-E460-673327A69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48731676-FF77-84FD-6137-BE882C862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2B47BF8E-68C2-2024-98CF-9FC53C6CF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EED24-FFD1-4505-83A6-88DFD5D513AA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8448F198-E867-C1D5-DC6B-EC2F664A2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1D2755D3-BB0F-26A0-C88B-F8D69CF9C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B50CC1C0-7D58-B029-63A2-EC27AD79E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E0AFEC-6248-49CA-8B01-856C3C76E66B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F03C4EBB-A71F-2F8F-4BCE-205C095D2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8BEF5667-2C9E-977A-0EFE-568EC5FBF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1D14B3F3-3658-1ECE-5F2A-514DBCBEF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C3E64-B597-4DBF-B5CB-0BDFE1A00440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97545103-D3FB-BF8B-CE5F-93177D867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7E1E342C-3F59-7EB9-D6EA-F310A1354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F28BF917-8D31-06FA-4637-80EBC5AA8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289F4D-19E8-4427-A4F4-B3CBCF619040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5B4A6D47-CA5A-02C4-C9CF-CBBCE4D48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1FF818FE-7158-6BB9-414A-AA9A81C29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7CCAE542-5B62-B7CE-5BFA-7C4296496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207C80-CC6C-47BD-B8BB-65DB7C9869EF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0453B6E1-D969-F36C-55B1-2E77F08AE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6DB35C13-D08E-516F-B33F-F43F79DF3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70E2A3DA-39DF-F9F6-D25F-6C3075C0C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71DBEA-94C7-4F4B-B567-8067D5613BA8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9FDF4A09-45D8-D4FA-3469-96949EA52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181FEE03-32CE-D838-9E4D-BCEAA7AB8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286CC53A-E5B1-2623-946D-73C1CCDD8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86A6E6-2D6A-4911-BA97-64291B93C1E8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EC0EB0AB-427E-BD99-B038-729B92F0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325A4B88-DE2E-395C-7942-BDDCE62F2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2B3EB342-FF30-5B1C-441B-A61B72D41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52FA1-E7D2-4AC9-BA0B-B33FA70DE7CB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084BB6A6-F982-D168-AB13-C430A1E19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9533B32A-5528-8982-A1A6-7B06C2590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B4FB45F-B27C-05E2-86DA-8C2EEFE0F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41B6B6-9CB4-4123-BF23-53293064933D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A12001D-78DA-5422-253D-C657C04C4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663456A-0899-B7F7-96E8-8C5B80A02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E6481A90-8BDC-6635-74F4-678170F9D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FF87C2-7D46-499F-9B4F-8F3098B05BA8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254CC7B1-C9A8-C495-1797-1B7D52C8E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69C3E3E3-68E8-BA50-8F1C-2DF0FFAC2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12F12D53-9236-C9F8-7927-7EBA0D19F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291BB2-7EC6-491F-98EE-F1623916BA0F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6E4E96A2-E649-0C7D-FAA1-1F1411323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2F9E9504-7621-839F-C99F-4E3D2D15B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BDA16AD8-8698-A092-4695-1F8025A52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99A4BC-C185-40F2-B393-26EB7D411150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8FA689DA-29CC-736A-9537-6B322795F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98E15611-D09C-9BB5-B2AE-7ACB8CA39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A880BEB9-5AEE-908B-6726-18EAA284A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9A2A1D-B6F2-41AE-BCB9-E42F8AC84D67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EE77B677-20D1-AEE4-627D-92714B211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E4E54D05-9F83-EC85-F433-ABC2DCAE2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DE5FD07E-BCDB-085B-FC46-0381478E3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6A155-D471-4223-89AE-69C186D6B2C4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BD9B98D5-2C75-D8F9-49FF-A1843E087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DB7E7F56-8334-F272-9CE7-D9A531865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8B04935D-9C2B-F29E-CED5-8079A7938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B9C076-F375-48DA-A9DA-5D82D69A35DC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51ED83EA-D25D-E192-AE23-5A1B0C7A8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5DB3442E-151E-DE59-92E6-D03D46722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F84D0CB8-00BC-D71F-E9DD-B0BEB6C39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8913C-F068-410A-A38F-453085A87E32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A8F437CA-7741-EDEE-6EDC-A4BF9A055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87FEF854-91F8-1205-B15F-CEE5F75AC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7974B9A8-E554-8069-32F6-71BC31A61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F81CA7-425D-45AC-8FE7-CE3B6B46389D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9B6E4701-7420-7A39-8181-653780ABC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5E544A63-E9EF-5795-D8D6-8C1762330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2D2B9F5A-27A1-F6DC-61E6-4CA1FC183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2CE891-E1E7-4E89-A735-FF996A4070A0}" type="slidenum">
              <a:rPr lang="en-US" altLang="en-US"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91739204-BFBC-5993-F802-A05861CC7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5F403656-0C59-BB7D-8614-B1B6A86F6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FD117092-2C30-5500-ADF3-4921FAFF6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383A16-CBD1-4304-B3AD-1007D6177A00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E758E834-A2AD-800B-8706-63AE30C96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4B908F31-9F40-B63E-07BC-B28AA8B0E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CA2C5E6-4179-6C80-3512-DBBC3741D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C721AB-71F3-4BFA-A50E-8303BA5595D2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027BE2E-0822-CF17-8D88-11C3ACAC8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B0B179-7FD3-4211-DDCE-182DB960E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1DA89592-4117-24F1-5274-D7C60D9C26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9FE630-67DB-4C42-B83F-20BBAEA5FC22}" type="slidenum">
              <a:rPr lang="en-US" altLang="en-US">
                <a:latin typeface="Times New Roman" panose="02020603050405020304" pitchFamily="18" charset="0"/>
              </a:rPr>
              <a:pPr/>
              <a:t>82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60BCABFA-95E0-6610-5260-FEBB7ED69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F87C906C-8116-52AA-4789-BAC215EF1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479E02FF-4651-2FA8-DC47-36DBC875B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C81DAE-CD82-4C25-B8C7-4A12C3891D1A}" type="slidenum">
              <a:rPr lang="en-US" altLang="en-US"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DF8D9898-0B40-15A1-F1E7-208BCFA73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3D75E0E2-4873-E797-A39E-B50DEFAFE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5A5CD96C-FBD6-4051-1115-B64D4A635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AE9480-86AB-4422-A63C-89A83B320A2A}" type="slidenum">
              <a:rPr lang="en-US" altLang="en-US"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85282E95-2972-A0CF-E24F-E2C6D9492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71C08724-311B-3331-CC97-6C3290797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67025132-8288-89CE-D29D-BDAC71BBC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242F57-7043-4BB8-A080-A46F4F50F466}" type="slidenum">
              <a:rPr lang="en-US" altLang="en-US">
                <a:latin typeface="Times New Roman" panose="02020603050405020304" pitchFamily="18" charset="0"/>
              </a:rPr>
              <a:pPr/>
              <a:t>85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3944B0DC-CD1A-924C-C41C-EEC96460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6AA0748C-C4BF-4EE7-3A00-23560C8DF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5B318AFD-B427-2BD3-39DC-893EE6DDA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7F6E1-ECA4-4B4A-B541-93464F7A96AF}" type="slidenum">
              <a:rPr lang="en-US" altLang="en-US">
                <a:latin typeface="Times New Roman" panose="02020603050405020304" pitchFamily="18" charset="0"/>
              </a:rPr>
              <a:pPr/>
              <a:t>86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6B9008A4-0C93-92BA-5467-0CB7FF06D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545D6044-FE69-5444-956C-1595EFEDD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5DAA91B2-EDB9-69AD-C71A-C10664545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D82C3-8AEA-449A-8A45-03E6009A56BE}" type="slidenum">
              <a:rPr lang="en-US" altLang="en-US">
                <a:latin typeface="Times New Roman" panose="02020603050405020304" pitchFamily="18" charset="0"/>
              </a:rPr>
              <a:pPr/>
              <a:t>87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63F58C51-C0C7-4D01-E7DB-DD5C086BF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2595F6E6-9FE7-3B34-7729-54562DD41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5F652AD1-CC49-737B-AE4E-60FAD59A8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D6B2-8D62-4905-8567-1AFECB929F09}" type="slidenum">
              <a:rPr lang="en-US" altLang="en-US">
                <a:latin typeface="Times New Roman" panose="02020603050405020304" pitchFamily="18" charset="0"/>
              </a:rPr>
              <a:pPr/>
              <a:t>89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E069C4DC-04A8-26C2-628A-A429F05D9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23F0B219-7265-E220-2391-986675E17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B8FFEC38-FF52-C01F-12DB-505B05A0C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85985-194E-4062-BF62-551381169463}" type="slidenum">
              <a:rPr lang="en-US" altLang="en-US">
                <a:latin typeface="Times New Roman" panose="02020603050405020304" pitchFamily="18" charset="0"/>
              </a:rPr>
              <a:pPr/>
              <a:t>90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8B40CBA2-0B8C-D6FD-D135-0F8D83C49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F841255B-5474-33D9-436B-E95DE2068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3D6704CC-ADCD-AEDE-6EE2-3C7DE4EC1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02FD5-ED9B-4257-953D-46AAADFAE136}" type="slidenum">
              <a:rPr lang="en-US" altLang="en-US">
                <a:latin typeface="Times New Roman" panose="02020603050405020304" pitchFamily="18" charset="0"/>
              </a:rPr>
              <a:pPr/>
              <a:t>91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6CFCD5E0-95B4-174E-852B-6ED5D7566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709FE5CE-961E-85F1-6505-9285D3554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3B00695F-E398-BA92-A9B1-8DD61764B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1EB3F-ACAD-4090-A0FB-17E242647ABD}" type="slidenum">
              <a:rPr lang="en-US" altLang="en-US">
                <a:latin typeface="Times New Roman" panose="02020603050405020304" pitchFamily="18" charset="0"/>
              </a:rPr>
              <a:pPr/>
              <a:t>92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B377F0C4-AEFD-5EFE-F313-0680FE573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F48C9E61-1E4E-6FB0-DA6D-BCB4553B4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When site A merges V1 and V2 the hash histories are combined like this. Similarily when site C merges V4 and V3 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904FFC7-23DB-9C1F-B03F-B05D5DF10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B3D63-44E0-4E9E-B08A-B759FCC8A08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D4C7B36-45C9-990A-3042-990FAFDF7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933CAF0-6BC3-1C77-B03D-8D0E876D5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9966E873-3198-C062-52A5-1E02D2618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B698F6-1D0A-41BA-9CB2-F1AB5B159ED2}" type="slidenum">
              <a:rPr lang="en-US" altLang="en-US">
                <a:latin typeface="Times New Roman" panose="02020603050405020304" pitchFamily="18" charset="0"/>
              </a:rPr>
              <a:pPr/>
              <a:t>93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7F722181-54EC-4D94-9DEC-FAC42611D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E7E6D892-AE88-DA3E-E260-75D65E834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As you have noticed the hash history is a compact representation of the version history.  The dependency among versions are captures in a directed graph of version hashes. </a:t>
            </a:r>
          </a:p>
          <a:p>
            <a:r>
              <a:rPr lang="en-US" altLang="en-US"/>
              <a:t>By comparing the Hash history graph one can decide the version dominance.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68182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6032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Advanced Operating Systems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47F116-B42F-A7C6-C8C4-6DE4A826A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Requirements for Atomicity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C4BFF31-310C-03CE-2A10-09A666588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An action is atomic if</a:t>
            </a:r>
          </a:p>
          <a:p>
            <a:pPr lvl="1" eaLnBrk="1" hangingPunct="1"/>
            <a:r>
              <a:rPr lang="en-US" altLang="en-US" sz="2200" dirty="0"/>
              <a:t>Controlling process is unaware of other process’ activities and vise versa</a:t>
            </a:r>
          </a:p>
          <a:p>
            <a:pPr lvl="1" eaLnBrk="1" hangingPunct="1"/>
            <a:r>
              <a:rPr lang="en-US" altLang="en-US" sz="2200" dirty="0"/>
              <a:t>No communications with other processes</a:t>
            </a:r>
          </a:p>
          <a:p>
            <a:pPr lvl="2" eaLnBrk="1" hangingPunct="1"/>
            <a:r>
              <a:rPr lang="en-US" altLang="en-US" dirty="0"/>
              <a:t>Other than locks</a:t>
            </a:r>
          </a:p>
          <a:p>
            <a:pPr lvl="1" eaLnBrk="1" hangingPunct="1"/>
            <a:r>
              <a:rPr lang="en-US" altLang="en-US" sz="2200" dirty="0"/>
              <a:t>No outside detectable state changes</a:t>
            </a:r>
          </a:p>
          <a:p>
            <a:pPr lvl="1" eaLnBrk="1" hangingPunct="1"/>
            <a:r>
              <a:rPr lang="en-US" altLang="en-US" sz="2200" dirty="0"/>
              <a:t>Indivisible and instantaneous to the rest of the system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9E4FD7-F115-8C7E-7F8C-432E3D29D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48F7F13-95AD-16BF-BBA7-C806423B6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Commit and Abort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2ED4BB-A125-1707-32B3-A2A9560F7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844153"/>
            <a:ext cx="7772400" cy="260299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 commit is an unconditional guarantee that a transaction will be completed</a:t>
            </a:r>
          </a:p>
          <a:p>
            <a:pPr eaLnBrk="1" hangingPunct="1"/>
            <a:r>
              <a:rPr lang="en-US" altLang="en-US" sz="2400" dirty="0"/>
              <a:t>An abort is an unconditional guarantee that a transaction will be completely backed out</a:t>
            </a:r>
          </a:p>
          <a:p>
            <a:pPr eaLnBrk="1" hangingPunct="1"/>
            <a:r>
              <a:rPr lang="en-US" altLang="en-US" sz="2400" dirty="0"/>
              <a:t>In both cases, regardless of multiple failures</a:t>
            </a:r>
          </a:p>
          <a:p>
            <a:pPr eaLnBrk="1" hangingPunct="1"/>
            <a:r>
              <a:rPr lang="en-US" altLang="en-US" sz="2400" dirty="0"/>
              <a:t>All transactions eventually either commit or abort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0B4EE9-5AF2-6BCA-FAAE-F8E167137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FDD36CF-D142-9B77-C4F7-D86E40935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Aborting Transactions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6633C79-73D3-BD88-4781-47BCF239A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Requires returning system to its pre-transaction state</a:t>
            </a:r>
          </a:p>
          <a:p>
            <a:pPr eaLnBrk="1" hangingPunct="1"/>
            <a:r>
              <a:rPr lang="en-US" altLang="en-US" sz="2400" dirty="0"/>
              <a:t>Essentially a rollback operation</a:t>
            </a:r>
          </a:p>
          <a:p>
            <a:pPr eaLnBrk="1" hangingPunct="1"/>
            <a:r>
              <a:rPr lang="en-US" altLang="en-US" sz="2400" dirty="0"/>
              <a:t>Typically done either by logging changes </a:t>
            </a:r>
          </a:p>
          <a:p>
            <a:pPr lvl="1" eaLnBrk="1" hangingPunct="1"/>
            <a:r>
              <a:rPr lang="en-US" altLang="en-US" sz="2200" dirty="0"/>
              <a:t>Or delaying updates until commit point is reached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191329-34CA-493A-36CC-E66A0D8B2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1A1E46D-0D37-3B5F-1316-841789401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Reasons for Aborting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4A2FBB6-9EA4-BEBC-F6FF-E245A69B3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Deadlocks</a:t>
            </a:r>
          </a:p>
          <a:p>
            <a:pPr eaLnBrk="1" hangingPunct="1"/>
            <a:r>
              <a:rPr lang="en-US" altLang="en-US" sz="2400" dirty="0"/>
              <a:t>Timeouts (network failures)</a:t>
            </a:r>
          </a:p>
          <a:p>
            <a:pPr eaLnBrk="1" hangingPunct="1"/>
            <a:r>
              <a:rPr lang="en-US" altLang="en-US" sz="2400" dirty="0"/>
              <a:t>Protection violations</a:t>
            </a:r>
          </a:p>
          <a:p>
            <a:pPr lvl="1" eaLnBrk="1" hangingPunct="1"/>
            <a:r>
              <a:rPr lang="en-US" altLang="en-US" sz="2200" dirty="0"/>
              <a:t>E.g., can’t perform a transaction with greater than $1 million</a:t>
            </a:r>
          </a:p>
          <a:p>
            <a:pPr eaLnBrk="1" hangingPunct="1"/>
            <a:r>
              <a:rPr lang="en-US" altLang="en-US" sz="2400" dirty="0"/>
              <a:t>Consistency violations</a:t>
            </a:r>
          </a:p>
          <a:p>
            <a:pPr lvl="1" eaLnBrk="1" hangingPunct="1"/>
            <a:r>
              <a:rPr lang="en-US" altLang="en-US" sz="2200" dirty="0"/>
              <a:t>E.g., can’t perform a transaction with data older than x seconds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8211F3-DDF8-3704-3D47-096FC2801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8F2B5DE-6391-F7AD-9A7B-3DE51035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Abort Mechanisms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A1739D4-3A54-A05A-82EC-4308485D0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Write-ahead logs</a:t>
            </a:r>
          </a:p>
          <a:p>
            <a:pPr eaLnBrk="1" hangingPunct="1"/>
            <a:r>
              <a:rPr lang="en-US" altLang="en-US" sz="2400" dirty="0"/>
              <a:t>Shadow pages</a:t>
            </a:r>
          </a:p>
          <a:p>
            <a:pPr eaLnBrk="1" hangingPunct="1"/>
            <a:r>
              <a:rPr lang="en-US" altLang="en-US" sz="2400" dirty="0"/>
              <a:t>These techniques generally useful for recovery from failures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F580FD-960A-4DA4-215A-28B3175FF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5122" name="Picture 2" descr="1,000+ Abort Button Stock Photos, Pictures &amp; Royalty-Free ...">
            <a:extLst>
              <a:ext uri="{FF2B5EF4-FFF2-40B4-BE49-F238E27FC236}">
                <a16:creationId xmlns:a16="http://schemas.microsoft.com/office/drawing/2014/main" id="{9F148A4D-8457-452B-F074-2F854D02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24" y="2571750"/>
            <a:ext cx="16097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930B8E0-D317-8751-9494-A284EA797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Write-Ahead Logs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8F3F7C-3472-8024-8E9F-8E77281BE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844153"/>
            <a:ext cx="7772400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operation-based abort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Record ops and undo them,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each operation performed, record enough information to undo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Either old state or 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Undo log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562731-E4FD-45E1-2958-09E9C3457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3351EC-F8B6-1F9F-CA79-AAE427616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Write-Ahead Log Protocol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1BDDB46-4FDB-D891-92B0-08A697E83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Write the undo log to stable storage</a:t>
            </a:r>
          </a:p>
          <a:p>
            <a:pPr eaLnBrk="1" hangingPunct="1"/>
            <a:r>
              <a:rPr lang="en-US" altLang="en-US" sz="2400" dirty="0"/>
              <a:t>Make the update</a:t>
            </a:r>
          </a:p>
          <a:p>
            <a:pPr eaLnBrk="1" hangingPunct="1"/>
            <a:r>
              <a:rPr lang="en-US" altLang="en-US" sz="2400" dirty="0"/>
              <a:t>If transaction commits, undo log can be deleted/garbage collected</a:t>
            </a:r>
          </a:p>
          <a:p>
            <a:pPr eaLnBrk="1" hangingPunct="1"/>
            <a:r>
              <a:rPr lang="en-US" altLang="en-US" sz="2400" dirty="0"/>
              <a:t>If transaction aborts, use undo log to roll back operation</a:t>
            </a:r>
          </a:p>
          <a:p>
            <a:pPr lvl="1" eaLnBrk="1" hangingPunct="1"/>
            <a:r>
              <a:rPr lang="en-US" altLang="en-US" sz="2200" dirty="0"/>
              <a:t>And then delete/garbage collect the log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D6A9F32-BD9C-0BF5-C233-209100F68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DA31446-D870-3F28-0407-327B3BF21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Pros/Cons of Write-ahead Logs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9156AB-5062-5346-021B-2B0D51505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Only changed data need to be logged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More complex garbage collection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Require save on every data item written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2D6287-C872-F04E-BA75-39C97D8F3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4DCA122-279F-49C3-98E5-E33CEDDD9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Shadow Pages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3AA384-D318-CBA3-D46B-3C932B0DD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State-based approach</a:t>
            </a:r>
          </a:p>
          <a:p>
            <a:pPr eaLnBrk="1" hangingPunct="1"/>
            <a:r>
              <a:rPr lang="en-US" altLang="en-US" sz="2400" dirty="0"/>
              <a:t>Save a checkpoint of the state before performing transaction operations</a:t>
            </a:r>
          </a:p>
          <a:p>
            <a:pPr eaLnBrk="1" hangingPunct="1"/>
            <a:r>
              <a:rPr lang="en-US" altLang="en-US" sz="2400" dirty="0"/>
              <a:t>If transaction aborts, restore old state</a:t>
            </a:r>
          </a:p>
          <a:p>
            <a:pPr eaLnBrk="1" hangingPunct="1"/>
            <a:r>
              <a:rPr lang="en-US" altLang="en-US" sz="2400" dirty="0"/>
              <a:t>Can be expensive if state is large</a:t>
            </a:r>
          </a:p>
          <a:p>
            <a:pPr eaLnBrk="1" hangingPunct="1"/>
            <a:r>
              <a:rPr lang="en-US" altLang="en-US" sz="2400" dirty="0"/>
              <a:t>Shadow paging limits the cost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7E6163-B92C-8A40-D7BF-47ADE8D1CF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F5DF8E2-D2AE-FC92-5140-318476FCE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Shadow Page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7DA3F8D-DF9E-2EC0-DD71-2EE88D440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8132" y="844153"/>
            <a:ext cx="7958667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Before writing a data item in a transaction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1.  Make a complete copy of its page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2.  Allow transaction to use the copy (transparently)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3.  On commit, switch shadow page for new page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4.  On abort, restore shadow page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435BA3-F0D8-658C-5E60-8F6396C18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FD3DE3C-063B-9206-17D7-734E7FF2F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90" y="108349"/>
            <a:ext cx="7823200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E5215D3-64B7-0262-F5EF-CFC21F4B3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844153"/>
            <a:ext cx="7823200" cy="2048676"/>
          </a:xfrm>
        </p:spPr>
        <p:txBody>
          <a:bodyPr/>
          <a:lstStyle/>
          <a:p>
            <a:pPr eaLnBrk="1" hangingPunct="1"/>
            <a:r>
              <a:rPr lang="en-US" altLang="en-US" dirty="0"/>
              <a:t>Transactions and Two-Phase Commit</a:t>
            </a:r>
          </a:p>
          <a:p>
            <a:pPr eaLnBrk="1" hangingPunct="1"/>
            <a:r>
              <a:rPr lang="en-US" altLang="en-US" dirty="0"/>
              <a:t>Naming</a:t>
            </a:r>
          </a:p>
          <a:p>
            <a:pPr eaLnBrk="1" hangingPunct="1"/>
            <a:r>
              <a:rPr lang="en-US" altLang="en-US" dirty="0"/>
              <a:t>Optimistic Methods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EC9B8C-2A85-D4C0-570A-C54BB6EE21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42F282-4724-E774-AE41-F227CAA0F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Pros/Cons of Shadow Paging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11A524A-89F2-CF90-5390-BE0878D4B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844153"/>
            <a:ext cx="7823200" cy="3671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Simple garbage collection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Can only save at “page” granularity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Requires save on every page written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Pages from multiple machines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A6DEE3-08AB-656D-77D1-7EB88A2B2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D8FC02D-3A30-ECF0-F7D9-79F4BBA8D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Distributed Commitment Mechanisms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E3AF7A0-75AD-0E9B-E947-471020707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Mechanisms to guarantee atomicity of actions in a distributed system</a:t>
            </a:r>
          </a:p>
          <a:p>
            <a:pPr lvl="1" eaLnBrk="1" hangingPunct="1"/>
            <a:r>
              <a:rPr lang="en-US" altLang="en-US" sz="2200" dirty="0"/>
              <a:t>Important mechanisms for building distributed transactions</a:t>
            </a:r>
          </a:p>
          <a:p>
            <a:pPr eaLnBrk="1" hangingPunct="1"/>
            <a:r>
              <a:rPr lang="en-US" altLang="en-US" sz="2400" dirty="0"/>
              <a:t>Works with mechanisms to permit backing out of transactions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63D7C2-5F90-CB7F-94AA-6CB8B0B4C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235B268-AFAC-CD4C-D614-76B7387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Byzantine Generals Problem (1)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619C774-C827-8D18-FAF0-8A7B18173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844153"/>
            <a:ext cx="777240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An abstraction of the commit problem</a:t>
            </a:r>
          </a:p>
          <a:p>
            <a:pPr eaLnBrk="1" hangingPunct="1"/>
            <a:r>
              <a:rPr lang="en-US" altLang="en-US" sz="2400" dirty="0"/>
              <a:t>Independent generals must cooperate to attack a fortress</a:t>
            </a:r>
          </a:p>
          <a:p>
            <a:pPr eaLnBrk="1" hangingPunct="1"/>
            <a:r>
              <a:rPr lang="en-US" altLang="en-US" sz="2400" dirty="0"/>
              <a:t>If all attack at once, they will succeed </a:t>
            </a:r>
          </a:p>
          <a:p>
            <a:pPr lvl="1" eaLnBrk="1" hangingPunct="1"/>
            <a:r>
              <a:rPr lang="en-US" altLang="en-US" sz="2200" dirty="0"/>
              <a:t>But if any do not attack, they will fail</a:t>
            </a:r>
          </a:p>
          <a:p>
            <a:pPr eaLnBrk="1" hangingPunct="1"/>
            <a:r>
              <a:rPr lang="en-US" altLang="en-US" sz="2400" dirty="0"/>
              <a:t>Communications only by messengers </a:t>
            </a:r>
          </a:p>
          <a:p>
            <a:pPr lvl="1" eaLnBrk="1" hangingPunct="1"/>
            <a:r>
              <a:rPr lang="en-US" altLang="en-US" sz="2200" dirty="0"/>
              <a:t>Who can be delayed or captured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02A88A-330F-210A-06A9-E40A8A7CE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DFB270F-56C2-FF2B-CBAD-C230B71DF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Byzantine Generals Problem (2)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715C5CE-BB10-072B-2CB9-17375763C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If all the generals wish to cooperate, how can they decide when to attack?</a:t>
            </a:r>
          </a:p>
          <a:p>
            <a:pPr eaLnBrk="1" hangingPunct="1"/>
            <a:r>
              <a:rPr lang="en-US" altLang="en-US" sz="2400" dirty="0"/>
              <a:t>Cannot reach agreement in a fixed number of messages</a:t>
            </a:r>
          </a:p>
          <a:p>
            <a:pPr eaLnBrk="1" hangingPunct="1"/>
            <a:r>
              <a:rPr lang="en-US" altLang="en-US" sz="2400" dirty="0"/>
              <a:t>But, if messengers eventually get through, can be done in an indeterminate number of messages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412869-7902-D045-E434-E59E4C37F0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7A80EDC-BE6A-FF22-F6B3-7E52CFB4F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Generals and Transactions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6ABECDE-3283-6D25-34ED-0F43F34A1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Transactions are like the attack</a:t>
            </a:r>
          </a:p>
          <a:p>
            <a:pPr eaLnBrk="1" hangingPunct="1"/>
            <a:r>
              <a:rPr lang="en-US" altLang="en-US" sz="2400" dirty="0"/>
              <a:t>The generals are like the sites participating in the attack</a:t>
            </a:r>
          </a:p>
          <a:p>
            <a:pPr eaLnBrk="1" hangingPunct="1"/>
            <a:r>
              <a:rPr lang="en-US" altLang="en-US" sz="2400" dirty="0"/>
              <a:t>The attack time is like the commit point</a:t>
            </a:r>
          </a:p>
          <a:p>
            <a:pPr eaLnBrk="1" hangingPunct="1"/>
            <a:r>
              <a:rPr lang="en-US" altLang="en-US" sz="2400" dirty="0"/>
              <a:t>How do the sites in a transaction agree it’s OK to commit?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B067B3-4A90-F331-21E2-C3320585B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DF77CD2-F96D-8296-989B-30691C42C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Two-Phase Commit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63534FE-20BB-62DD-F64D-325C553E8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Algorithm to allow sites in a transaction to agree to commit</a:t>
            </a:r>
          </a:p>
          <a:p>
            <a:pPr lvl="1" eaLnBrk="1" hangingPunct="1"/>
            <a:r>
              <a:rPr lang="en-US" altLang="en-US" sz="2200" dirty="0"/>
              <a:t>Or, equivalently, agree to abort</a:t>
            </a:r>
          </a:p>
          <a:p>
            <a:pPr eaLnBrk="1" hangingPunct="1"/>
            <a:r>
              <a:rPr lang="en-US" altLang="en-US" sz="2400" dirty="0"/>
              <a:t>One process/site is the </a:t>
            </a:r>
            <a:r>
              <a:rPr lang="en-US" altLang="en-US" sz="2400" i="1" dirty="0"/>
              <a:t>coordinator</a:t>
            </a:r>
          </a:p>
          <a:p>
            <a:pPr eaLnBrk="1" hangingPunct="1"/>
            <a:r>
              <a:rPr lang="en-US" altLang="en-US" sz="2400" dirty="0"/>
              <a:t>The others are the </a:t>
            </a:r>
            <a:r>
              <a:rPr lang="en-US" altLang="en-US" sz="2400" i="1" dirty="0"/>
              <a:t>cohorts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E12114-849B-7497-7BE0-5643D82B7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7FAC111-764E-3656-0A5E-B345ADEA8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Two-Phase Commit Algorithm 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4224FB8-8F16-3F61-CC32-C46926C81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932" y="844153"/>
            <a:ext cx="7780867" cy="367188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Phase 1</a:t>
            </a:r>
          </a:p>
          <a:p>
            <a:pPr lvl="1" eaLnBrk="1" hangingPunct="1"/>
            <a:r>
              <a:rPr lang="en-US" altLang="en-US" sz="1800" dirty="0"/>
              <a:t>Coordinator sends COMMIT-REQUEST to cohorts</a:t>
            </a:r>
          </a:p>
          <a:p>
            <a:pPr lvl="1" eaLnBrk="1" hangingPunct="1"/>
            <a:r>
              <a:rPr lang="en-US" altLang="en-US" sz="1800" dirty="0"/>
              <a:t>Coordinator waits for all replies</a:t>
            </a:r>
          </a:p>
          <a:p>
            <a:pPr lvl="1" eaLnBrk="1" hangingPunct="1"/>
            <a:r>
              <a:rPr lang="en-US" altLang="en-US" sz="1800" dirty="0"/>
              <a:t>Each cohort responds with a AGREED or ABORT message (after writing local transaction information to stable storage)</a:t>
            </a:r>
          </a:p>
          <a:p>
            <a:pPr eaLnBrk="1" hangingPunct="1"/>
            <a:r>
              <a:rPr lang="en-US" altLang="en-US" sz="2000" dirty="0"/>
              <a:t>Phase 2</a:t>
            </a:r>
          </a:p>
          <a:p>
            <a:pPr lvl="1" eaLnBrk="1" hangingPunct="1"/>
            <a:r>
              <a:rPr lang="en-US" altLang="en-US" sz="1800" dirty="0"/>
              <a:t>If all cohorts agree, coordinator logs COMMIT record and sends COMMIT to all cohorts (else ABORT)</a:t>
            </a:r>
          </a:p>
          <a:p>
            <a:pPr lvl="1" eaLnBrk="1" hangingPunct="1"/>
            <a:r>
              <a:rPr lang="en-US" altLang="en-US" sz="1800" dirty="0"/>
              <a:t>Coordinator waits for all acks</a:t>
            </a:r>
          </a:p>
          <a:p>
            <a:pPr lvl="1" eaLnBrk="1" hangingPunct="1"/>
            <a:r>
              <a:rPr lang="en-US" altLang="en-US" sz="1800" dirty="0"/>
              <a:t>Cohorts act and acknowledge</a:t>
            </a:r>
          </a:p>
          <a:p>
            <a:pPr lvl="1" eaLnBrk="1" hangingPunct="1"/>
            <a:r>
              <a:rPr lang="en-US" altLang="en-US" sz="1800" dirty="0"/>
              <a:t>Coordinator writes COMPLETE to its log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8446DB-8365-293B-0966-291D52996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F39D263-0A03-FA21-7AD1-9830D1E20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177212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1 (1) </a:t>
            </a:r>
          </a:p>
        </p:txBody>
      </p:sp>
      <p:grpSp>
        <p:nvGrpSpPr>
          <p:cNvPr id="59395" name="Group 3">
            <a:extLst>
              <a:ext uri="{FF2B5EF4-FFF2-40B4-BE49-F238E27FC236}">
                <a16:creationId xmlns:a16="http://schemas.microsoft.com/office/drawing/2014/main" id="{9543B8D0-C254-0D58-6BE3-ABBD27DD3D37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158081"/>
            <a:ext cx="1485900" cy="1703785"/>
            <a:chOff x="864" y="969"/>
            <a:chExt cx="1248" cy="1431"/>
          </a:xfrm>
        </p:grpSpPr>
        <p:sp>
          <p:nvSpPr>
            <p:cNvPr id="59407" name="Oval 4">
              <a:extLst>
                <a:ext uri="{FF2B5EF4-FFF2-40B4-BE49-F238E27FC236}">
                  <a16:creationId xmlns:a16="http://schemas.microsoft.com/office/drawing/2014/main" id="{2A37EE4D-A3B1-4020-AA86-46F158307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59408" name="Text Box 5">
              <a:extLst>
                <a:ext uri="{FF2B5EF4-FFF2-40B4-BE49-F238E27FC236}">
                  <a16:creationId xmlns:a16="http://schemas.microsoft.com/office/drawing/2014/main" id="{1C8B15C0-CDC4-7D71-7031-F2279E0DA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59409" name="Text Box 6">
              <a:extLst>
                <a:ext uri="{FF2B5EF4-FFF2-40B4-BE49-F238E27FC236}">
                  <a16:creationId xmlns:a16="http://schemas.microsoft.com/office/drawing/2014/main" id="{E328F2E8-3D37-D41E-AF8E-73B5E37C2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59396" name="Group 7">
            <a:extLst>
              <a:ext uri="{FF2B5EF4-FFF2-40B4-BE49-F238E27FC236}">
                <a16:creationId xmlns:a16="http://schemas.microsoft.com/office/drawing/2014/main" id="{630AAD86-9D71-4336-CC7B-992AEF3FB76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100931"/>
            <a:ext cx="1485900" cy="1703785"/>
            <a:chOff x="864" y="969"/>
            <a:chExt cx="1248" cy="1431"/>
          </a:xfrm>
        </p:grpSpPr>
        <p:sp>
          <p:nvSpPr>
            <p:cNvPr id="59404" name="Oval 8">
              <a:extLst>
                <a:ext uri="{FF2B5EF4-FFF2-40B4-BE49-F238E27FC236}">
                  <a16:creationId xmlns:a16="http://schemas.microsoft.com/office/drawing/2014/main" id="{625773E3-81F8-6E4A-2195-8C95D1903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59405" name="Text Box 9">
              <a:extLst>
                <a:ext uri="{FF2B5EF4-FFF2-40B4-BE49-F238E27FC236}">
                  <a16:creationId xmlns:a16="http://schemas.microsoft.com/office/drawing/2014/main" id="{8F4794AC-0F25-1941-B9EE-DD7E4EB0F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59406" name="Text Box 10">
              <a:extLst>
                <a:ext uri="{FF2B5EF4-FFF2-40B4-BE49-F238E27FC236}">
                  <a16:creationId xmlns:a16="http://schemas.microsoft.com/office/drawing/2014/main" id="{E6F40AE9-6E80-2D9F-B5B7-398A39881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59397" name="Group 11">
            <a:extLst>
              <a:ext uri="{FF2B5EF4-FFF2-40B4-BE49-F238E27FC236}">
                <a16:creationId xmlns:a16="http://schemas.microsoft.com/office/drawing/2014/main" id="{2380CEA0-8848-E108-7354-2A2AB8E0E8B1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804715"/>
            <a:ext cx="1485900" cy="1703784"/>
            <a:chOff x="864" y="969"/>
            <a:chExt cx="1248" cy="1431"/>
          </a:xfrm>
        </p:grpSpPr>
        <p:sp>
          <p:nvSpPr>
            <p:cNvPr id="59401" name="Oval 12">
              <a:extLst>
                <a:ext uri="{FF2B5EF4-FFF2-40B4-BE49-F238E27FC236}">
                  <a16:creationId xmlns:a16="http://schemas.microsoft.com/office/drawing/2014/main" id="{E3DD20E6-70C9-3298-0D00-DDC25925D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59402" name="Text Box 13">
              <a:extLst>
                <a:ext uri="{FF2B5EF4-FFF2-40B4-BE49-F238E27FC236}">
                  <a16:creationId xmlns:a16="http://schemas.microsoft.com/office/drawing/2014/main" id="{CF692F28-CBB0-E6FD-ADB6-092798780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59403" name="Text Box 14">
              <a:extLst>
                <a:ext uri="{FF2B5EF4-FFF2-40B4-BE49-F238E27FC236}">
                  <a16:creationId xmlns:a16="http://schemas.microsoft.com/office/drawing/2014/main" id="{7A88DED8-C57E-15A8-FB20-B2FF67383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70073C6E-3F68-2E41-1105-A4DFF1BB4039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747564"/>
            <a:ext cx="1059657" cy="871537"/>
            <a:chOff x="624" y="2208"/>
            <a:chExt cx="890" cy="732"/>
          </a:xfrm>
        </p:grpSpPr>
        <p:sp>
          <p:nvSpPr>
            <p:cNvPr id="59399" name="Line 16">
              <a:extLst>
                <a:ext uri="{FF2B5EF4-FFF2-40B4-BE49-F238E27FC236}">
                  <a16:creationId xmlns:a16="http://schemas.microsoft.com/office/drawing/2014/main" id="{382397AB-D5C2-0283-C383-F22C26DF9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9400" name="Text Box 17">
              <a:extLst>
                <a:ext uri="{FF2B5EF4-FFF2-40B4-BE49-F238E27FC236}">
                  <a16:creationId xmlns:a16="http://schemas.microsoft.com/office/drawing/2014/main" id="{F0197151-FDA2-4B1D-EE48-6F8B81C65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2F984D-EB35-7E77-F49E-F348F940F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>
            <a:extLst>
              <a:ext uri="{FF2B5EF4-FFF2-40B4-BE49-F238E27FC236}">
                <a16:creationId xmlns:a16="http://schemas.microsoft.com/office/drawing/2014/main" id="{9FFD89FC-3BC8-9489-C0B4-7EEFE64AAEDC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064947"/>
            <a:ext cx="1485900" cy="1703785"/>
            <a:chOff x="864" y="969"/>
            <a:chExt cx="1248" cy="1431"/>
          </a:xfrm>
        </p:grpSpPr>
        <p:sp>
          <p:nvSpPr>
            <p:cNvPr id="61462" name="Oval 4">
              <a:extLst>
                <a:ext uri="{FF2B5EF4-FFF2-40B4-BE49-F238E27FC236}">
                  <a16:creationId xmlns:a16="http://schemas.microsoft.com/office/drawing/2014/main" id="{26CDB270-AED9-AA46-A980-78295FD92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1463" name="Text Box 5">
              <a:extLst>
                <a:ext uri="{FF2B5EF4-FFF2-40B4-BE49-F238E27FC236}">
                  <a16:creationId xmlns:a16="http://schemas.microsoft.com/office/drawing/2014/main" id="{608EAA6F-1C96-B7E7-2634-1D95861EC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61464" name="Text Box 6">
              <a:extLst>
                <a:ext uri="{FF2B5EF4-FFF2-40B4-BE49-F238E27FC236}">
                  <a16:creationId xmlns:a16="http://schemas.microsoft.com/office/drawing/2014/main" id="{99902509-7146-03AE-837A-ABE3CAFD6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1444" name="Group 7">
            <a:extLst>
              <a:ext uri="{FF2B5EF4-FFF2-40B4-BE49-F238E27FC236}">
                <a16:creationId xmlns:a16="http://schemas.microsoft.com/office/drawing/2014/main" id="{C047E19D-A15B-8760-EFEE-002671F3286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007797"/>
            <a:ext cx="1485900" cy="1703785"/>
            <a:chOff x="864" y="969"/>
            <a:chExt cx="1248" cy="1431"/>
          </a:xfrm>
        </p:grpSpPr>
        <p:sp>
          <p:nvSpPr>
            <p:cNvPr id="61459" name="Oval 8">
              <a:extLst>
                <a:ext uri="{FF2B5EF4-FFF2-40B4-BE49-F238E27FC236}">
                  <a16:creationId xmlns:a16="http://schemas.microsoft.com/office/drawing/2014/main" id="{3A20C8FF-64B6-278C-94E2-055D1A0B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1460" name="Text Box 9">
              <a:extLst>
                <a:ext uri="{FF2B5EF4-FFF2-40B4-BE49-F238E27FC236}">
                  <a16:creationId xmlns:a16="http://schemas.microsoft.com/office/drawing/2014/main" id="{FAA731E5-BCD1-DC19-8E80-AACAB5546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61461" name="Text Box 10">
              <a:extLst>
                <a:ext uri="{FF2B5EF4-FFF2-40B4-BE49-F238E27FC236}">
                  <a16:creationId xmlns:a16="http://schemas.microsoft.com/office/drawing/2014/main" id="{7171774F-B4BA-0B43-B413-D7BF2736C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1445" name="Group 11">
            <a:extLst>
              <a:ext uri="{FF2B5EF4-FFF2-40B4-BE49-F238E27FC236}">
                <a16:creationId xmlns:a16="http://schemas.microsoft.com/office/drawing/2014/main" id="{0DBFB576-1181-14A3-F79F-313664E572BD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711581"/>
            <a:ext cx="1485900" cy="1703784"/>
            <a:chOff x="864" y="969"/>
            <a:chExt cx="1248" cy="1431"/>
          </a:xfrm>
        </p:grpSpPr>
        <p:sp>
          <p:nvSpPr>
            <p:cNvPr id="61456" name="Oval 12">
              <a:extLst>
                <a:ext uri="{FF2B5EF4-FFF2-40B4-BE49-F238E27FC236}">
                  <a16:creationId xmlns:a16="http://schemas.microsoft.com/office/drawing/2014/main" id="{2073F957-A5DB-62C8-80DD-982DFADE2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1457" name="Text Box 13">
              <a:extLst>
                <a:ext uri="{FF2B5EF4-FFF2-40B4-BE49-F238E27FC236}">
                  <a16:creationId xmlns:a16="http://schemas.microsoft.com/office/drawing/2014/main" id="{442B7385-917E-084B-8109-7DB972E5C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61458" name="Text Box 14">
              <a:extLst>
                <a:ext uri="{FF2B5EF4-FFF2-40B4-BE49-F238E27FC236}">
                  <a16:creationId xmlns:a16="http://schemas.microsoft.com/office/drawing/2014/main" id="{2A800746-EEDF-D60B-6EEE-228C57599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1446" name="Group 15">
            <a:extLst>
              <a:ext uri="{FF2B5EF4-FFF2-40B4-BE49-F238E27FC236}">
                <a16:creationId xmlns:a16="http://schemas.microsoft.com/office/drawing/2014/main" id="{212D7DEF-EB36-F49C-1B80-7E15A7095F3E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654430"/>
            <a:ext cx="1059657" cy="871537"/>
            <a:chOff x="624" y="2208"/>
            <a:chExt cx="890" cy="732"/>
          </a:xfrm>
        </p:grpSpPr>
        <p:sp>
          <p:nvSpPr>
            <p:cNvPr id="61454" name="Line 16">
              <a:extLst>
                <a:ext uri="{FF2B5EF4-FFF2-40B4-BE49-F238E27FC236}">
                  <a16:creationId xmlns:a16="http://schemas.microsoft.com/office/drawing/2014/main" id="{184A9531-16D7-4E56-5D6D-352D728BB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1455" name="Text Box 17">
              <a:extLst>
                <a:ext uri="{FF2B5EF4-FFF2-40B4-BE49-F238E27FC236}">
                  <a16:creationId xmlns:a16="http://schemas.microsoft.com/office/drawing/2014/main" id="{32B2A0B3-6ADA-45F7-87E4-54DF92581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2B69680D-3C97-241A-8F04-F0B0FC66C9A5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557866"/>
            <a:ext cx="2047875" cy="1564481"/>
            <a:chOff x="1968" y="1536"/>
            <a:chExt cx="1720" cy="1314"/>
          </a:xfrm>
        </p:grpSpPr>
        <p:grpSp>
          <p:nvGrpSpPr>
            <p:cNvPr id="61448" name="Group 25">
              <a:extLst>
                <a:ext uri="{FF2B5EF4-FFF2-40B4-BE49-F238E27FC236}">
                  <a16:creationId xmlns:a16="http://schemas.microsoft.com/office/drawing/2014/main" id="{2E5E118A-9E2E-802A-6908-F90FBA932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1536"/>
              <a:ext cx="1584" cy="258"/>
              <a:chOff x="2104" y="1536"/>
              <a:chExt cx="1584" cy="258"/>
            </a:xfrm>
          </p:grpSpPr>
          <p:sp>
            <p:nvSpPr>
              <p:cNvPr id="61452" name="Line 20">
                <a:extLst>
                  <a:ext uri="{FF2B5EF4-FFF2-40B4-BE49-F238E27FC236}">
                    <a16:creationId xmlns:a16="http://schemas.microsoft.com/office/drawing/2014/main" id="{04C1007C-AE41-EF48-030F-C45428063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79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1453" name="Text Box 21">
                <a:extLst>
                  <a:ext uri="{FF2B5EF4-FFF2-40B4-BE49-F238E27FC236}">
                    <a16:creationId xmlns:a16="http://schemas.microsoft.com/office/drawing/2014/main" id="{5C5712AE-DEFC-590A-0F7A-4EBD15D67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536"/>
                <a:ext cx="15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COMMIT_REQUEST</a:t>
                </a:r>
              </a:p>
            </p:txBody>
          </p:sp>
        </p:grpSp>
        <p:grpSp>
          <p:nvGrpSpPr>
            <p:cNvPr id="61449" name="Group 22">
              <a:extLst>
                <a:ext uri="{FF2B5EF4-FFF2-40B4-BE49-F238E27FC236}">
                  <a16:creationId xmlns:a16="http://schemas.microsoft.com/office/drawing/2014/main" id="{D8AA7452-00B2-56AB-E18E-8B2ED30ED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22"/>
              <a:ext cx="1672" cy="528"/>
              <a:chOff x="1968" y="2064"/>
              <a:chExt cx="1672" cy="528"/>
            </a:xfrm>
          </p:grpSpPr>
          <p:sp>
            <p:nvSpPr>
              <p:cNvPr id="61450" name="Line 23">
                <a:extLst>
                  <a:ext uri="{FF2B5EF4-FFF2-40B4-BE49-F238E27FC236}">
                    <a16:creationId xmlns:a16="http://schemas.microsoft.com/office/drawing/2014/main" id="{704752E9-2DFD-4D8A-6A2F-4CC7DFFC3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1451" name="Text Box 24">
                <a:extLst>
                  <a:ext uri="{FF2B5EF4-FFF2-40B4-BE49-F238E27FC236}">
                    <a16:creationId xmlns:a16="http://schemas.microsoft.com/office/drawing/2014/main" id="{2DB2C03F-A18E-F624-4FDD-493063D7E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15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COMMIT_REQUEST</a:t>
                </a: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5376E1-96B7-76C6-115A-F80DF8B4A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8EB624-3E11-8E57-BC07-43BA8B7A6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399" y="107950"/>
            <a:ext cx="8177213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1 (2)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>
            <a:extLst>
              <a:ext uri="{FF2B5EF4-FFF2-40B4-BE49-F238E27FC236}">
                <a16:creationId xmlns:a16="http://schemas.microsoft.com/office/drawing/2014/main" id="{3010E48C-3518-D184-082D-D440429FA4B0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005682"/>
            <a:ext cx="1485900" cy="1703785"/>
            <a:chOff x="864" y="969"/>
            <a:chExt cx="1248" cy="1431"/>
          </a:xfrm>
        </p:grpSpPr>
        <p:sp>
          <p:nvSpPr>
            <p:cNvPr id="63520" name="Oval 4">
              <a:extLst>
                <a:ext uri="{FF2B5EF4-FFF2-40B4-BE49-F238E27FC236}">
                  <a16:creationId xmlns:a16="http://schemas.microsoft.com/office/drawing/2014/main" id="{5A219CCB-B33C-0611-D845-52D387BC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3521" name="Text Box 5">
              <a:extLst>
                <a:ext uri="{FF2B5EF4-FFF2-40B4-BE49-F238E27FC236}">
                  <a16:creationId xmlns:a16="http://schemas.microsoft.com/office/drawing/2014/main" id="{7605566E-64FA-E773-8AAA-6195E28F9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63522" name="Text Box 6">
              <a:extLst>
                <a:ext uri="{FF2B5EF4-FFF2-40B4-BE49-F238E27FC236}">
                  <a16:creationId xmlns:a16="http://schemas.microsoft.com/office/drawing/2014/main" id="{A7E8AEE5-967E-EBD2-BF13-4A200E644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3492" name="Group 7">
            <a:extLst>
              <a:ext uri="{FF2B5EF4-FFF2-40B4-BE49-F238E27FC236}">
                <a16:creationId xmlns:a16="http://schemas.microsoft.com/office/drawing/2014/main" id="{4B7C3956-EC31-5ADD-8D63-6CC1652510F8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48532"/>
            <a:ext cx="1485900" cy="1703785"/>
            <a:chOff x="864" y="969"/>
            <a:chExt cx="1248" cy="1431"/>
          </a:xfrm>
        </p:grpSpPr>
        <p:sp>
          <p:nvSpPr>
            <p:cNvPr id="63517" name="Oval 8">
              <a:extLst>
                <a:ext uri="{FF2B5EF4-FFF2-40B4-BE49-F238E27FC236}">
                  <a16:creationId xmlns:a16="http://schemas.microsoft.com/office/drawing/2014/main" id="{A57E43F0-4F67-9965-0652-54B25183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3518" name="Text Box 9">
              <a:extLst>
                <a:ext uri="{FF2B5EF4-FFF2-40B4-BE49-F238E27FC236}">
                  <a16:creationId xmlns:a16="http://schemas.microsoft.com/office/drawing/2014/main" id="{B90ABE74-641A-941B-B3D0-85786E1D7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63519" name="Text Box 10">
              <a:extLst>
                <a:ext uri="{FF2B5EF4-FFF2-40B4-BE49-F238E27FC236}">
                  <a16:creationId xmlns:a16="http://schemas.microsoft.com/office/drawing/2014/main" id="{3CAECEE3-730E-57B3-FCAE-978313A29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3493" name="Group 11">
            <a:extLst>
              <a:ext uri="{FF2B5EF4-FFF2-40B4-BE49-F238E27FC236}">
                <a16:creationId xmlns:a16="http://schemas.microsoft.com/office/drawing/2014/main" id="{A0F841FE-2063-D812-D998-99FFE4171E23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652316"/>
            <a:ext cx="1485900" cy="1703784"/>
            <a:chOff x="864" y="969"/>
            <a:chExt cx="1248" cy="1431"/>
          </a:xfrm>
        </p:grpSpPr>
        <p:sp>
          <p:nvSpPr>
            <p:cNvPr id="63514" name="Oval 12">
              <a:extLst>
                <a:ext uri="{FF2B5EF4-FFF2-40B4-BE49-F238E27FC236}">
                  <a16:creationId xmlns:a16="http://schemas.microsoft.com/office/drawing/2014/main" id="{ADE8ED4E-136A-571F-F654-5C969D2B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3515" name="Text Box 13">
              <a:extLst>
                <a:ext uri="{FF2B5EF4-FFF2-40B4-BE49-F238E27FC236}">
                  <a16:creationId xmlns:a16="http://schemas.microsoft.com/office/drawing/2014/main" id="{CC1D47C0-2CEE-973C-B48B-1784209A2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63516" name="Text Box 14">
              <a:extLst>
                <a:ext uri="{FF2B5EF4-FFF2-40B4-BE49-F238E27FC236}">
                  <a16:creationId xmlns:a16="http://schemas.microsoft.com/office/drawing/2014/main" id="{54659DD9-2055-089E-62A7-AF206D4F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3494" name="Group 15">
            <a:extLst>
              <a:ext uri="{FF2B5EF4-FFF2-40B4-BE49-F238E27FC236}">
                <a16:creationId xmlns:a16="http://schemas.microsoft.com/office/drawing/2014/main" id="{CFE7A123-2C75-7E52-E8BA-1DE91161AFF6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595165"/>
            <a:ext cx="1059657" cy="871537"/>
            <a:chOff x="624" y="2208"/>
            <a:chExt cx="890" cy="732"/>
          </a:xfrm>
        </p:grpSpPr>
        <p:sp>
          <p:nvSpPr>
            <p:cNvPr id="63512" name="Line 16">
              <a:extLst>
                <a:ext uri="{FF2B5EF4-FFF2-40B4-BE49-F238E27FC236}">
                  <a16:creationId xmlns:a16="http://schemas.microsoft.com/office/drawing/2014/main" id="{9839D1F5-0A1F-10DA-B8AF-1C1EBBA55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3513" name="Text Box 17">
              <a:extLst>
                <a:ext uri="{FF2B5EF4-FFF2-40B4-BE49-F238E27FC236}">
                  <a16:creationId xmlns:a16="http://schemas.microsoft.com/office/drawing/2014/main" id="{00E85D3A-4245-BF8F-D7E8-F3A0E8339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04EBE527-570B-7186-05EC-4DDF1FA55053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2148681"/>
            <a:ext cx="2914650" cy="1085850"/>
            <a:chOff x="1200" y="1824"/>
            <a:chExt cx="2448" cy="912"/>
          </a:xfrm>
        </p:grpSpPr>
        <p:grpSp>
          <p:nvGrpSpPr>
            <p:cNvPr id="63506" name="Group 25">
              <a:extLst>
                <a:ext uri="{FF2B5EF4-FFF2-40B4-BE49-F238E27FC236}">
                  <a16:creationId xmlns:a16="http://schemas.microsoft.com/office/drawing/2014/main" id="{1C663B9F-D2C9-EAF8-75BE-D2039292E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824"/>
              <a:ext cx="1536" cy="261"/>
              <a:chOff x="2112" y="1824"/>
              <a:chExt cx="1536" cy="261"/>
            </a:xfrm>
          </p:grpSpPr>
          <p:sp>
            <p:nvSpPr>
              <p:cNvPr id="63510" name="Line 26">
                <a:extLst>
                  <a:ext uri="{FF2B5EF4-FFF2-40B4-BE49-F238E27FC236}">
                    <a16:creationId xmlns:a16="http://schemas.microsoft.com/office/drawing/2014/main" id="{B19B87FC-BD1E-96F8-AB06-3A7EE2B2C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82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511" name="Text Box 27">
                <a:extLst>
                  <a:ext uri="{FF2B5EF4-FFF2-40B4-BE49-F238E27FC236}">
                    <a16:creationId xmlns:a16="http://schemas.microsoft.com/office/drawing/2014/main" id="{732E9EE7-5065-7C18-F3FE-7AE250415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" y="1833"/>
                <a:ext cx="8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350"/>
                  <a:t>  AGREED</a:t>
                </a:r>
              </a:p>
            </p:txBody>
          </p:sp>
        </p:grpSp>
        <p:grpSp>
          <p:nvGrpSpPr>
            <p:cNvPr id="63507" name="Group 28">
              <a:extLst>
                <a:ext uri="{FF2B5EF4-FFF2-40B4-BE49-F238E27FC236}">
                  <a16:creationId xmlns:a16="http://schemas.microsoft.com/office/drawing/2014/main" id="{5CEBEC46-22C5-3023-59CC-1DFAED7D2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208"/>
              <a:ext cx="1104" cy="528"/>
              <a:chOff x="1200" y="2208"/>
              <a:chExt cx="1104" cy="528"/>
            </a:xfrm>
          </p:grpSpPr>
          <p:sp>
            <p:nvSpPr>
              <p:cNvPr id="63508" name="Line 29">
                <a:extLst>
                  <a:ext uri="{FF2B5EF4-FFF2-40B4-BE49-F238E27FC236}">
                    <a16:creationId xmlns:a16="http://schemas.microsoft.com/office/drawing/2014/main" id="{6E641223-6F15-9342-8EAD-5305AB6CB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208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509" name="Text Box 30">
                <a:extLst>
                  <a:ext uri="{FF2B5EF4-FFF2-40B4-BE49-F238E27FC236}">
                    <a16:creationId xmlns:a16="http://schemas.microsoft.com/office/drawing/2014/main" id="{6EA2D458-40A0-E13A-C78E-3E1AFECE2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448"/>
                <a:ext cx="88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   AGREED</a:t>
                </a:r>
              </a:p>
            </p:txBody>
          </p:sp>
        </p:grpSp>
      </p:grpSp>
      <p:grpSp>
        <p:nvGrpSpPr>
          <p:cNvPr id="63496" name="Group 31">
            <a:extLst>
              <a:ext uri="{FF2B5EF4-FFF2-40B4-BE49-F238E27FC236}">
                <a16:creationId xmlns:a16="http://schemas.microsoft.com/office/drawing/2014/main" id="{FA770FEB-815E-9286-7C80-6A9794527719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498601"/>
            <a:ext cx="2047875" cy="1564481"/>
            <a:chOff x="1968" y="1536"/>
            <a:chExt cx="1720" cy="1314"/>
          </a:xfrm>
        </p:grpSpPr>
        <p:grpSp>
          <p:nvGrpSpPr>
            <p:cNvPr id="63500" name="Group 32">
              <a:extLst>
                <a:ext uri="{FF2B5EF4-FFF2-40B4-BE49-F238E27FC236}">
                  <a16:creationId xmlns:a16="http://schemas.microsoft.com/office/drawing/2014/main" id="{76D9E9F2-F59D-E201-3C5C-057086EC7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1536"/>
              <a:ext cx="1584" cy="258"/>
              <a:chOff x="2104" y="1536"/>
              <a:chExt cx="1584" cy="258"/>
            </a:xfrm>
          </p:grpSpPr>
          <p:sp>
            <p:nvSpPr>
              <p:cNvPr id="63504" name="Line 33">
                <a:extLst>
                  <a:ext uri="{FF2B5EF4-FFF2-40B4-BE49-F238E27FC236}">
                    <a16:creationId xmlns:a16="http://schemas.microsoft.com/office/drawing/2014/main" id="{59B4C778-EFDA-9F17-9072-EBEE1317B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79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505" name="Text Box 34">
                <a:extLst>
                  <a:ext uri="{FF2B5EF4-FFF2-40B4-BE49-F238E27FC236}">
                    <a16:creationId xmlns:a16="http://schemas.microsoft.com/office/drawing/2014/main" id="{5B869905-3983-F67B-1F72-6B9A10462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536"/>
                <a:ext cx="15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COMMIT_REQUEST</a:t>
                </a:r>
              </a:p>
            </p:txBody>
          </p:sp>
        </p:grpSp>
        <p:grpSp>
          <p:nvGrpSpPr>
            <p:cNvPr id="63501" name="Group 35">
              <a:extLst>
                <a:ext uri="{FF2B5EF4-FFF2-40B4-BE49-F238E27FC236}">
                  <a16:creationId xmlns:a16="http://schemas.microsoft.com/office/drawing/2014/main" id="{35354026-9C82-FDD4-1D56-0303004BF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22"/>
              <a:ext cx="1672" cy="528"/>
              <a:chOff x="1968" y="2064"/>
              <a:chExt cx="1672" cy="528"/>
            </a:xfrm>
          </p:grpSpPr>
          <p:sp>
            <p:nvSpPr>
              <p:cNvPr id="63502" name="Line 36">
                <a:extLst>
                  <a:ext uri="{FF2B5EF4-FFF2-40B4-BE49-F238E27FC236}">
                    <a16:creationId xmlns:a16="http://schemas.microsoft.com/office/drawing/2014/main" id="{3EAC61BB-13A9-B1B7-3C7B-DCB326702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503" name="Text Box 37">
                <a:extLst>
                  <a:ext uri="{FF2B5EF4-FFF2-40B4-BE49-F238E27FC236}">
                    <a16:creationId xmlns:a16="http://schemas.microsoft.com/office/drawing/2014/main" id="{E9169C9C-2313-FEC3-2DBF-6314F2333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15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COMMIT_REQUEST</a:t>
                </a:r>
              </a:p>
            </p:txBody>
          </p:sp>
        </p:grp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3A5B3E29-94D6-A413-93AF-0D21EF641D13}"/>
              </a:ext>
            </a:extLst>
          </p:cNvPr>
          <p:cNvGrpSpPr>
            <a:grpSpLocks/>
          </p:cNvGrpSpPr>
          <p:nvPr/>
        </p:nvGrpSpPr>
        <p:grpSpPr bwMode="auto">
          <a:xfrm>
            <a:off x="3943351" y="2195116"/>
            <a:ext cx="2861072" cy="2003822"/>
            <a:chOff x="2352" y="2121"/>
            <a:chExt cx="2403" cy="1683"/>
          </a:xfrm>
        </p:grpSpPr>
        <p:sp>
          <p:nvSpPr>
            <p:cNvPr id="63498" name="Text Box 38">
              <a:extLst>
                <a:ext uri="{FF2B5EF4-FFF2-40B4-BE49-F238E27FC236}">
                  <a16:creationId xmlns:a16="http://schemas.microsoft.com/office/drawing/2014/main" id="{7CD7A365-90AD-90F9-A3E0-D481277C6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21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local log info</a:t>
              </a:r>
            </a:p>
          </p:txBody>
        </p:sp>
        <p:sp>
          <p:nvSpPr>
            <p:cNvPr id="63499" name="Text Box 39">
              <a:extLst>
                <a:ext uri="{FF2B5EF4-FFF2-40B4-BE49-F238E27FC236}">
                  <a16:creationId xmlns:a16="http://schemas.microsoft.com/office/drawing/2014/main" id="{D43D09B9-8706-3D40-E47F-9CB37BA27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local log info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F4D80C-E852-5C5B-E52E-4786739EE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0D3F47-8E99-6A58-EF1B-8B87EC9E6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399" y="107950"/>
            <a:ext cx="8073571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1 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044F4B-0F2C-D29C-C327-C2516365D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Transaction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B139496-A55C-642D-8CCD-9B8214C65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19214"/>
            <a:ext cx="7888290" cy="3761098"/>
          </a:xfrm>
        </p:spPr>
        <p:txBody>
          <a:bodyPr/>
          <a:lstStyle/>
          <a:p>
            <a:pPr marL="257175" indent="-257175">
              <a:defRPr/>
            </a:pPr>
            <a:r>
              <a:rPr lang="en-US" sz="2000" dirty="0"/>
              <a:t>Properties</a:t>
            </a:r>
          </a:p>
          <a:p>
            <a:pPr marL="588169" lvl="1" indent="-257175">
              <a:defRPr/>
            </a:pPr>
            <a:r>
              <a:rPr lang="en-US" sz="1800" dirty="0"/>
              <a:t>Atomic: </a:t>
            </a:r>
            <a:r>
              <a:rPr lang="en-US" sz="1800" dirty="0">
                <a:solidFill>
                  <a:srgbClr val="0A0A23"/>
                </a:solidFill>
              </a:rPr>
              <a:t>A</a:t>
            </a:r>
            <a:r>
              <a:rPr lang="en-US" altLang="zh-CN" sz="1800" b="0" i="0" dirty="0">
                <a:solidFill>
                  <a:srgbClr val="0A0A23"/>
                </a:solidFill>
                <a:effectLst/>
              </a:rPr>
              <a:t>ll queries in a transaction must succeed for the transaction to succeed</a:t>
            </a:r>
            <a:endParaRPr lang="en-US" sz="1800" dirty="0"/>
          </a:p>
          <a:p>
            <a:pPr marL="588169" lvl="1" indent="-257175">
              <a:defRPr/>
            </a:pPr>
            <a:r>
              <a:rPr lang="en-US" sz="1800" dirty="0"/>
              <a:t>Consistency: </a:t>
            </a:r>
            <a:r>
              <a:rPr lang="en-US" altLang="zh-CN" sz="1800" b="0" dirty="0">
                <a:solidFill>
                  <a:srgbClr val="0A0A23"/>
                </a:solidFill>
                <a:effectLst/>
              </a:rPr>
              <a:t>Data must be </a:t>
            </a:r>
            <a:r>
              <a:rPr lang="en-US" altLang="zh-CN" sz="1800" b="0" dirty="0">
                <a:effectLst/>
              </a:rPr>
              <a:t>consistent</a:t>
            </a:r>
          </a:p>
          <a:p>
            <a:pPr marL="588169" lvl="1" indent="-257175">
              <a:defRPr/>
            </a:pPr>
            <a:r>
              <a:rPr lang="en-US" sz="1800" dirty="0"/>
              <a:t>Isolation: </a:t>
            </a:r>
            <a:r>
              <a:rPr lang="en-US" altLang="zh-CN" sz="1800" b="0" i="0" dirty="0">
                <a:solidFill>
                  <a:srgbClr val="0A0A23"/>
                </a:solidFill>
                <a:effectLst/>
              </a:rPr>
              <a:t>The concurrently running transactions should not interfere with each other</a:t>
            </a:r>
            <a:endParaRPr lang="en-US" sz="1800" dirty="0"/>
          </a:p>
          <a:p>
            <a:pPr marL="588169" lvl="1" indent="-257175">
              <a:defRPr/>
            </a:pPr>
            <a:r>
              <a:rPr lang="en-US" sz="1800" dirty="0"/>
              <a:t>Durable</a:t>
            </a:r>
            <a:r>
              <a:rPr lang="en-US" sz="1800" dirty="0">
                <a:ea typeface="Yu Gothic UI Semilight" panose="020B0400000000000000" pitchFamily="34" charset="-128"/>
              </a:rPr>
              <a:t>: </a:t>
            </a:r>
            <a:r>
              <a:rPr lang="en-US" sz="1800" dirty="0">
                <a:solidFill>
                  <a:srgbClr val="0A0A23"/>
                </a:solidFill>
                <a:ea typeface="Yu Gothic UI Semilight" panose="020B0400000000000000" pitchFamily="34" charset="-128"/>
              </a:rPr>
              <a:t>C</a:t>
            </a:r>
            <a:r>
              <a:rPr lang="en-US" altLang="zh-CN" sz="1800" b="0" i="0" dirty="0">
                <a:solidFill>
                  <a:srgbClr val="0A0A23"/>
                </a:solidFill>
                <a:effectLst/>
                <a:ea typeface="Yu Gothic UI Semilight" panose="020B0400000000000000" pitchFamily="34" charset="-128"/>
              </a:rPr>
              <a:t>hanges made by a committed transaction must not be lost</a:t>
            </a:r>
            <a:endParaRPr lang="en-US" sz="1800" dirty="0">
              <a:ea typeface="Yu Gothic UI Semilight" panose="020B0400000000000000" pitchFamily="34" charset="-128"/>
            </a:endParaRPr>
          </a:p>
          <a:p>
            <a:pPr marL="257175" indent="-257175">
              <a:defRPr/>
            </a:pPr>
            <a:r>
              <a:rPr lang="en-US" sz="2000" dirty="0"/>
              <a:t>A special case of atomic actions</a:t>
            </a:r>
          </a:p>
          <a:p>
            <a:pPr marL="502444" lvl="1" indent="-244079">
              <a:defRPr/>
            </a:pPr>
            <a:r>
              <a:rPr lang="en-US" sz="2000" dirty="0"/>
              <a:t>Originally from databases</a:t>
            </a:r>
          </a:p>
          <a:p>
            <a:pPr marL="257175" indent="-257175">
              <a:defRPr/>
            </a:pPr>
            <a:r>
              <a:rPr lang="en-US" sz="2000" dirty="0"/>
              <a:t>Transform a current consistent state to a new consistent state</a:t>
            </a:r>
          </a:p>
          <a:p>
            <a:pPr marL="502444" lvl="1" indent="-244079">
              <a:defRPr/>
            </a:pPr>
            <a:r>
              <a:rPr lang="en-US" sz="1800" dirty="0"/>
              <a:t>Without exposing an inconsistent state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204165-1570-ED96-506D-FED9EEC36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3A42F1E-78B3-0C71-C36E-E129C1A2B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044542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2 (1)</a:t>
            </a:r>
          </a:p>
        </p:txBody>
      </p:sp>
      <p:grpSp>
        <p:nvGrpSpPr>
          <p:cNvPr id="65539" name="Group 3">
            <a:extLst>
              <a:ext uri="{FF2B5EF4-FFF2-40B4-BE49-F238E27FC236}">
                <a16:creationId xmlns:a16="http://schemas.microsoft.com/office/drawing/2014/main" id="{58605A5D-8F8F-D9B1-5EF0-CA4A9EF575FD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107281"/>
            <a:ext cx="1485900" cy="1703785"/>
            <a:chOff x="864" y="969"/>
            <a:chExt cx="1248" cy="1431"/>
          </a:xfrm>
        </p:grpSpPr>
        <p:sp>
          <p:nvSpPr>
            <p:cNvPr id="65555" name="Oval 4">
              <a:extLst>
                <a:ext uri="{FF2B5EF4-FFF2-40B4-BE49-F238E27FC236}">
                  <a16:creationId xmlns:a16="http://schemas.microsoft.com/office/drawing/2014/main" id="{B14B48A6-9BB5-3584-F223-A61CD30F7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5556" name="Text Box 5">
              <a:extLst>
                <a:ext uri="{FF2B5EF4-FFF2-40B4-BE49-F238E27FC236}">
                  <a16:creationId xmlns:a16="http://schemas.microsoft.com/office/drawing/2014/main" id="{80E1B8BB-1AE8-DA14-B112-5F7F3A909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65557" name="Text Box 6">
              <a:extLst>
                <a:ext uri="{FF2B5EF4-FFF2-40B4-BE49-F238E27FC236}">
                  <a16:creationId xmlns:a16="http://schemas.microsoft.com/office/drawing/2014/main" id="{45662097-4C95-ED77-B5AB-60F3BFFA6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5540" name="Group 7">
            <a:extLst>
              <a:ext uri="{FF2B5EF4-FFF2-40B4-BE49-F238E27FC236}">
                <a16:creationId xmlns:a16="http://schemas.microsoft.com/office/drawing/2014/main" id="{55857562-9B2E-5E8F-E760-97BD06C35BB3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050131"/>
            <a:ext cx="1485900" cy="1703785"/>
            <a:chOff x="864" y="969"/>
            <a:chExt cx="1248" cy="1431"/>
          </a:xfrm>
        </p:grpSpPr>
        <p:sp>
          <p:nvSpPr>
            <p:cNvPr id="65552" name="Oval 8">
              <a:extLst>
                <a:ext uri="{FF2B5EF4-FFF2-40B4-BE49-F238E27FC236}">
                  <a16:creationId xmlns:a16="http://schemas.microsoft.com/office/drawing/2014/main" id="{D05F4982-2046-FEC0-3AAC-2102B00E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5553" name="Text Box 9">
              <a:extLst>
                <a:ext uri="{FF2B5EF4-FFF2-40B4-BE49-F238E27FC236}">
                  <a16:creationId xmlns:a16="http://schemas.microsoft.com/office/drawing/2014/main" id="{14B31F72-86D4-501F-77C5-658E5A1D7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65554" name="Text Box 10">
              <a:extLst>
                <a:ext uri="{FF2B5EF4-FFF2-40B4-BE49-F238E27FC236}">
                  <a16:creationId xmlns:a16="http://schemas.microsoft.com/office/drawing/2014/main" id="{070E2DAB-1D49-3802-B7B2-0E4106498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5541" name="Group 11">
            <a:extLst>
              <a:ext uri="{FF2B5EF4-FFF2-40B4-BE49-F238E27FC236}">
                <a16:creationId xmlns:a16="http://schemas.microsoft.com/office/drawing/2014/main" id="{7D10BA18-324B-87A9-4F65-0F5C3528C48A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753915"/>
            <a:ext cx="1485900" cy="1703784"/>
            <a:chOff x="864" y="969"/>
            <a:chExt cx="1248" cy="1431"/>
          </a:xfrm>
        </p:grpSpPr>
        <p:sp>
          <p:nvSpPr>
            <p:cNvPr id="65549" name="Oval 12">
              <a:extLst>
                <a:ext uri="{FF2B5EF4-FFF2-40B4-BE49-F238E27FC236}">
                  <a16:creationId xmlns:a16="http://schemas.microsoft.com/office/drawing/2014/main" id="{0646C49E-E4C9-0501-66B2-BB42D96BB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5550" name="Text Box 13">
              <a:extLst>
                <a:ext uri="{FF2B5EF4-FFF2-40B4-BE49-F238E27FC236}">
                  <a16:creationId xmlns:a16="http://schemas.microsoft.com/office/drawing/2014/main" id="{0B2DCA41-C1D3-C7E4-11F0-D076CCBB9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65551" name="Text Box 14">
              <a:extLst>
                <a:ext uri="{FF2B5EF4-FFF2-40B4-BE49-F238E27FC236}">
                  <a16:creationId xmlns:a16="http://schemas.microsoft.com/office/drawing/2014/main" id="{CC5CF5CA-196D-664C-3610-1DE3769ED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5542" name="Group 15">
            <a:extLst>
              <a:ext uri="{FF2B5EF4-FFF2-40B4-BE49-F238E27FC236}">
                <a16:creationId xmlns:a16="http://schemas.microsoft.com/office/drawing/2014/main" id="{67BB6981-4E7B-F757-FBAF-DA7CB7920E10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696764"/>
            <a:ext cx="1059657" cy="871537"/>
            <a:chOff x="624" y="2208"/>
            <a:chExt cx="890" cy="732"/>
          </a:xfrm>
        </p:grpSpPr>
        <p:sp>
          <p:nvSpPr>
            <p:cNvPr id="65547" name="Line 16">
              <a:extLst>
                <a:ext uri="{FF2B5EF4-FFF2-40B4-BE49-F238E27FC236}">
                  <a16:creationId xmlns:a16="http://schemas.microsoft.com/office/drawing/2014/main" id="{6FF4D9E4-BEB2-A20D-3314-AFB7EEAA9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5548" name="Text Box 17">
              <a:extLst>
                <a:ext uri="{FF2B5EF4-FFF2-40B4-BE49-F238E27FC236}">
                  <a16:creationId xmlns:a16="http://schemas.microsoft.com/office/drawing/2014/main" id="{D31CE568-EE96-F521-F7A9-4D5B712D3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5543" name="Group 25">
            <a:extLst>
              <a:ext uri="{FF2B5EF4-FFF2-40B4-BE49-F238E27FC236}">
                <a16:creationId xmlns:a16="http://schemas.microsoft.com/office/drawing/2014/main" id="{DB0D7614-A966-FD57-81A7-2352ABC461A3}"/>
              </a:ext>
            </a:extLst>
          </p:cNvPr>
          <p:cNvGrpSpPr>
            <a:grpSpLocks/>
          </p:cNvGrpSpPr>
          <p:nvPr/>
        </p:nvGrpSpPr>
        <p:grpSpPr bwMode="auto">
          <a:xfrm>
            <a:off x="3943351" y="2296715"/>
            <a:ext cx="2861072" cy="2003822"/>
            <a:chOff x="2352" y="2121"/>
            <a:chExt cx="2403" cy="1683"/>
          </a:xfrm>
        </p:grpSpPr>
        <p:sp>
          <p:nvSpPr>
            <p:cNvPr id="65545" name="Text Box 26">
              <a:extLst>
                <a:ext uri="{FF2B5EF4-FFF2-40B4-BE49-F238E27FC236}">
                  <a16:creationId xmlns:a16="http://schemas.microsoft.com/office/drawing/2014/main" id="{0CFCEBBD-473B-8A39-4DB8-634B37D0F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21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local log info</a:t>
              </a:r>
            </a:p>
          </p:txBody>
        </p:sp>
        <p:sp>
          <p:nvSpPr>
            <p:cNvPr id="65546" name="Text Box 27">
              <a:extLst>
                <a:ext uri="{FF2B5EF4-FFF2-40B4-BE49-F238E27FC236}">
                  <a16:creationId xmlns:a16="http://schemas.microsoft.com/office/drawing/2014/main" id="{65860B81-3631-F1E1-8BB8-2BB9C4B79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local log info</a:t>
              </a:r>
            </a:p>
          </p:txBody>
        </p:sp>
      </p:grpSp>
      <p:sp>
        <p:nvSpPr>
          <p:cNvPr id="38942" name="Text Box 30">
            <a:extLst>
              <a:ext uri="{FF2B5EF4-FFF2-40B4-BE49-F238E27FC236}">
                <a16:creationId xmlns:a16="http://schemas.microsoft.com/office/drawing/2014/main" id="{1FA45E89-A53F-2461-9ECB-4F80515C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343149"/>
            <a:ext cx="886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COMMIT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3C52A6-7D66-7D6E-BB62-CF8FF964C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Group 3">
            <a:extLst>
              <a:ext uri="{FF2B5EF4-FFF2-40B4-BE49-F238E27FC236}">
                <a16:creationId xmlns:a16="http://schemas.microsoft.com/office/drawing/2014/main" id="{DD2FFACF-8DC2-C81D-5DED-B7BFD07E9870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132680"/>
            <a:ext cx="1485900" cy="1703785"/>
            <a:chOff x="864" y="969"/>
            <a:chExt cx="1248" cy="1431"/>
          </a:xfrm>
        </p:grpSpPr>
        <p:sp>
          <p:nvSpPr>
            <p:cNvPr id="67610" name="Oval 4">
              <a:extLst>
                <a:ext uri="{FF2B5EF4-FFF2-40B4-BE49-F238E27FC236}">
                  <a16:creationId xmlns:a16="http://schemas.microsoft.com/office/drawing/2014/main" id="{63995A17-D730-8186-E84B-53BAF6079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7611" name="Text Box 5">
              <a:extLst>
                <a:ext uri="{FF2B5EF4-FFF2-40B4-BE49-F238E27FC236}">
                  <a16:creationId xmlns:a16="http://schemas.microsoft.com/office/drawing/2014/main" id="{BCC25B7D-CC7B-047A-4B1B-C1E58E317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67612" name="Text Box 6">
              <a:extLst>
                <a:ext uri="{FF2B5EF4-FFF2-40B4-BE49-F238E27FC236}">
                  <a16:creationId xmlns:a16="http://schemas.microsoft.com/office/drawing/2014/main" id="{AC7FE988-F85B-CD65-178F-C28C3C5B6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7588" name="Group 7">
            <a:extLst>
              <a:ext uri="{FF2B5EF4-FFF2-40B4-BE49-F238E27FC236}">
                <a16:creationId xmlns:a16="http://schemas.microsoft.com/office/drawing/2014/main" id="{A300BD12-DD3A-D054-89FE-DE323172AF4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075530"/>
            <a:ext cx="1485900" cy="1703785"/>
            <a:chOff x="864" y="969"/>
            <a:chExt cx="1248" cy="1431"/>
          </a:xfrm>
        </p:grpSpPr>
        <p:sp>
          <p:nvSpPr>
            <p:cNvPr id="67607" name="Oval 8">
              <a:extLst>
                <a:ext uri="{FF2B5EF4-FFF2-40B4-BE49-F238E27FC236}">
                  <a16:creationId xmlns:a16="http://schemas.microsoft.com/office/drawing/2014/main" id="{A2E4926C-016E-A990-8CDD-3F4412F9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7608" name="Text Box 9">
              <a:extLst>
                <a:ext uri="{FF2B5EF4-FFF2-40B4-BE49-F238E27FC236}">
                  <a16:creationId xmlns:a16="http://schemas.microsoft.com/office/drawing/2014/main" id="{1689C962-AE87-F3CE-32A8-D8C2B566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67609" name="Text Box 10">
              <a:extLst>
                <a:ext uri="{FF2B5EF4-FFF2-40B4-BE49-F238E27FC236}">
                  <a16:creationId xmlns:a16="http://schemas.microsoft.com/office/drawing/2014/main" id="{AF1407DF-8862-EC37-6165-89D9A17BE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7589" name="Group 11">
            <a:extLst>
              <a:ext uri="{FF2B5EF4-FFF2-40B4-BE49-F238E27FC236}">
                <a16:creationId xmlns:a16="http://schemas.microsoft.com/office/drawing/2014/main" id="{DE2D4686-5228-5D6E-299D-581AEE425F3E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779314"/>
            <a:ext cx="1485900" cy="1703784"/>
            <a:chOff x="864" y="969"/>
            <a:chExt cx="1248" cy="1431"/>
          </a:xfrm>
        </p:grpSpPr>
        <p:sp>
          <p:nvSpPr>
            <p:cNvPr id="67604" name="Oval 12">
              <a:extLst>
                <a:ext uri="{FF2B5EF4-FFF2-40B4-BE49-F238E27FC236}">
                  <a16:creationId xmlns:a16="http://schemas.microsoft.com/office/drawing/2014/main" id="{26BA27FD-D3AC-B6DA-0DFA-85EBA4BA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7605" name="Text Box 13">
              <a:extLst>
                <a:ext uri="{FF2B5EF4-FFF2-40B4-BE49-F238E27FC236}">
                  <a16:creationId xmlns:a16="http://schemas.microsoft.com/office/drawing/2014/main" id="{078171D7-C7D7-20E8-96F7-0681FA68D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67606" name="Text Box 14">
              <a:extLst>
                <a:ext uri="{FF2B5EF4-FFF2-40B4-BE49-F238E27FC236}">
                  <a16:creationId xmlns:a16="http://schemas.microsoft.com/office/drawing/2014/main" id="{7CD5CD4C-B723-9AE9-AF7C-552A8F416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7590" name="Group 15">
            <a:extLst>
              <a:ext uri="{FF2B5EF4-FFF2-40B4-BE49-F238E27FC236}">
                <a16:creationId xmlns:a16="http://schemas.microsoft.com/office/drawing/2014/main" id="{0D53C758-5E30-F717-62CF-FF192CC872EF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722163"/>
            <a:ext cx="1059657" cy="871537"/>
            <a:chOff x="624" y="2208"/>
            <a:chExt cx="890" cy="732"/>
          </a:xfrm>
        </p:grpSpPr>
        <p:sp>
          <p:nvSpPr>
            <p:cNvPr id="67602" name="Line 16">
              <a:extLst>
                <a:ext uri="{FF2B5EF4-FFF2-40B4-BE49-F238E27FC236}">
                  <a16:creationId xmlns:a16="http://schemas.microsoft.com/office/drawing/2014/main" id="{01576EF1-1160-58C5-98AB-69EB51785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7603" name="Text Box 17">
              <a:extLst>
                <a:ext uri="{FF2B5EF4-FFF2-40B4-BE49-F238E27FC236}">
                  <a16:creationId xmlns:a16="http://schemas.microsoft.com/office/drawing/2014/main" id="{9BC535A7-CA2F-DDD7-A0C4-08C70E909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F5556C02-3B81-A99C-DDCA-93D79F1B7C5F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625599"/>
            <a:ext cx="1990725" cy="1564481"/>
            <a:chOff x="1968" y="1536"/>
            <a:chExt cx="1672" cy="1314"/>
          </a:xfrm>
        </p:grpSpPr>
        <p:grpSp>
          <p:nvGrpSpPr>
            <p:cNvPr id="67596" name="Group 19">
              <a:extLst>
                <a:ext uri="{FF2B5EF4-FFF2-40B4-BE49-F238E27FC236}">
                  <a16:creationId xmlns:a16="http://schemas.microsoft.com/office/drawing/2014/main" id="{4AA7FE6F-21A8-207A-FCF1-5352E9CE2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1536"/>
              <a:ext cx="1536" cy="258"/>
              <a:chOff x="2104" y="1536"/>
              <a:chExt cx="1536" cy="258"/>
            </a:xfrm>
          </p:grpSpPr>
          <p:sp>
            <p:nvSpPr>
              <p:cNvPr id="67600" name="Line 20">
                <a:extLst>
                  <a:ext uri="{FF2B5EF4-FFF2-40B4-BE49-F238E27FC236}">
                    <a16:creationId xmlns:a16="http://schemas.microsoft.com/office/drawing/2014/main" id="{8B16DAE6-8179-04FB-06CA-67FFAB463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79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7601" name="Text Box 21">
                <a:extLst>
                  <a:ext uri="{FF2B5EF4-FFF2-40B4-BE49-F238E27FC236}">
                    <a16:creationId xmlns:a16="http://schemas.microsoft.com/office/drawing/2014/main" id="{F9DF2621-A3BA-4DCC-8AC3-23846E340C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1536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  <p:grpSp>
          <p:nvGrpSpPr>
            <p:cNvPr id="67597" name="Group 22">
              <a:extLst>
                <a:ext uri="{FF2B5EF4-FFF2-40B4-BE49-F238E27FC236}">
                  <a16:creationId xmlns:a16="http://schemas.microsoft.com/office/drawing/2014/main" id="{BA0B4C32-FCD2-0970-77DF-D1600DD07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22"/>
              <a:ext cx="889" cy="528"/>
              <a:chOff x="1968" y="2064"/>
              <a:chExt cx="889" cy="528"/>
            </a:xfrm>
          </p:grpSpPr>
          <p:sp>
            <p:nvSpPr>
              <p:cNvPr id="67598" name="Line 23">
                <a:extLst>
                  <a:ext uri="{FF2B5EF4-FFF2-40B4-BE49-F238E27FC236}">
                    <a16:creationId xmlns:a16="http://schemas.microsoft.com/office/drawing/2014/main" id="{2A2BB8A0-5CB2-6708-7513-08C968A05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7599" name="Text Box 24">
                <a:extLst>
                  <a:ext uri="{FF2B5EF4-FFF2-40B4-BE49-F238E27FC236}">
                    <a16:creationId xmlns:a16="http://schemas.microsoft.com/office/drawing/2014/main" id="{0741D3C0-0EFA-06FC-F3D2-551BCFACD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</p:grpSp>
      <p:grpSp>
        <p:nvGrpSpPr>
          <p:cNvPr id="67592" name="Group 25">
            <a:extLst>
              <a:ext uri="{FF2B5EF4-FFF2-40B4-BE49-F238E27FC236}">
                <a16:creationId xmlns:a16="http://schemas.microsoft.com/office/drawing/2014/main" id="{DD0077ED-D669-AB17-B711-A6DB73FFD6FB}"/>
              </a:ext>
            </a:extLst>
          </p:cNvPr>
          <p:cNvGrpSpPr>
            <a:grpSpLocks/>
          </p:cNvGrpSpPr>
          <p:nvPr/>
        </p:nvGrpSpPr>
        <p:grpSpPr bwMode="auto">
          <a:xfrm>
            <a:off x="3943351" y="2322114"/>
            <a:ext cx="2861072" cy="2003822"/>
            <a:chOff x="2352" y="2121"/>
            <a:chExt cx="2403" cy="1683"/>
          </a:xfrm>
        </p:grpSpPr>
        <p:sp>
          <p:nvSpPr>
            <p:cNvPr id="67594" name="Text Box 26">
              <a:extLst>
                <a:ext uri="{FF2B5EF4-FFF2-40B4-BE49-F238E27FC236}">
                  <a16:creationId xmlns:a16="http://schemas.microsoft.com/office/drawing/2014/main" id="{C6ECFC30-860C-A023-CD52-6AA44EC98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21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local log info</a:t>
              </a:r>
            </a:p>
          </p:txBody>
        </p:sp>
        <p:sp>
          <p:nvSpPr>
            <p:cNvPr id="67595" name="Text Box 27">
              <a:extLst>
                <a:ext uri="{FF2B5EF4-FFF2-40B4-BE49-F238E27FC236}">
                  <a16:creationId xmlns:a16="http://schemas.microsoft.com/office/drawing/2014/main" id="{37118A7B-169D-397C-9B13-2B5CC14D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local log info</a:t>
              </a:r>
            </a:p>
          </p:txBody>
        </p:sp>
      </p:grpSp>
      <p:sp>
        <p:nvSpPr>
          <p:cNvPr id="67593" name="Text Box 28">
            <a:extLst>
              <a:ext uri="{FF2B5EF4-FFF2-40B4-BE49-F238E27FC236}">
                <a16:creationId xmlns:a16="http://schemas.microsoft.com/office/drawing/2014/main" id="{2A6D1FB5-5536-55BF-E006-F67E7511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368548"/>
            <a:ext cx="886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COMMIT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75390-54E5-C0E3-6BC1-8E7C319B6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E425DC-104A-A7A8-4109-2BFBF6FAD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044542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2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Group 3">
            <a:extLst>
              <a:ext uri="{FF2B5EF4-FFF2-40B4-BE49-F238E27FC236}">
                <a16:creationId xmlns:a16="http://schemas.microsoft.com/office/drawing/2014/main" id="{F06EC229-7197-3FEB-A536-3BB45FF51E9B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124214"/>
            <a:ext cx="1485900" cy="1703785"/>
            <a:chOff x="864" y="969"/>
            <a:chExt cx="1248" cy="1431"/>
          </a:xfrm>
        </p:grpSpPr>
        <p:sp>
          <p:nvSpPr>
            <p:cNvPr id="69658" name="Oval 4">
              <a:extLst>
                <a:ext uri="{FF2B5EF4-FFF2-40B4-BE49-F238E27FC236}">
                  <a16:creationId xmlns:a16="http://schemas.microsoft.com/office/drawing/2014/main" id="{5979F7C7-A0A1-6206-8244-4F133E58C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9659" name="Text Box 5">
              <a:extLst>
                <a:ext uri="{FF2B5EF4-FFF2-40B4-BE49-F238E27FC236}">
                  <a16:creationId xmlns:a16="http://schemas.microsoft.com/office/drawing/2014/main" id="{8A9CCF44-27A1-738D-937E-9B014959C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69660" name="Text Box 6">
              <a:extLst>
                <a:ext uri="{FF2B5EF4-FFF2-40B4-BE49-F238E27FC236}">
                  <a16:creationId xmlns:a16="http://schemas.microsoft.com/office/drawing/2014/main" id="{CCE2FE59-429B-C3BC-69C3-F7B3A104E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9636" name="Group 7">
            <a:extLst>
              <a:ext uri="{FF2B5EF4-FFF2-40B4-BE49-F238E27FC236}">
                <a16:creationId xmlns:a16="http://schemas.microsoft.com/office/drawing/2014/main" id="{E4B25BEA-5AA2-8E14-5B59-501EC55120D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067064"/>
            <a:ext cx="1485900" cy="1703785"/>
            <a:chOff x="864" y="969"/>
            <a:chExt cx="1248" cy="1431"/>
          </a:xfrm>
        </p:grpSpPr>
        <p:sp>
          <p:nvSpPr>
            <p:cNvPr id="69655" name="Oval 8">
              <a:extLst>
                <a:ext uri="{FF2B5EF4-FFF2-40B4-BE49-F238E27FC236}">
                  <a16:creationId xmlns:a16="http://schemas.microsoft.com/office/drawing/2014/main" id="{FA94B4C7-8327-A8B8-83CC-69298DD2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9656" name="Text Box 9">
              <a:extLst>
                <a:ext uri="{FF2B5EF4-FFF2-40B4-BE49-F238E27FC236}">
                  <a16:creationId xmlns:a16="http://schemas.microsoft.com/office/drawing/2014/main" id="{D2DF3CD4-62D3-B2F9-C05C-C3C238079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69657" name="Text Box 10">
              <a:extLst>
                <a:ext uri="{FF2B5EF4-FFF2-40B4-BE49-F238E27FC236}">
                  <a16:creationId xmlns:a16="http://schemas.microsoft.com/office/drawing/2014/main" id="{951679A0-265F-A845-5202-E9D473DDD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9637" name="Group 11">
            <a:extLst>
              <a:ext uri="{FF2B5EF4-FFF2-40B4-BE49-F238E27FC236}">
                <a16:creationId xmlns:a16="http://schemas.microsoft.com/office/drawing/2014/main" id="{5F72C6DC-2050-D69B-FF03-6DB83551A751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770848"/>
            <a:ext cx="1485900" cy="1703784"/>
            <a:chOff x="864" y="969"/>
            <a:chExt cx="1248" cy="1431"/>
          </a:xfrm>
        </p:grpSpPr>
        <p:sp>
          <p:nvSpPr>
            <p:cNvPr id="69652" name="Oval 12">
              <a:extLst>
                <a:ext uri="{FF2B5EF4-FFF2-40B4-BE49-F238E27FC236}">
                  <a16:creationId xmlns:a16="http://schemas.microsoft.com/office/drawing/2014/main" id="{8AA89731-C23C-E9FA-9D13-529B7F74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69653" name="Text Box 13">
              <a:extLst>
                <a:ext uri="{FF2B5EF4-FFF2-40B4-BE49-F238E27FC236}">
                  <a16:creationId xmlns:a16="http://schemas.microsoft.com/office/drawing/2014/main" id="{A28BE570-4D3D-FF40-563F-487ED701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69654" name="Text Box 14">
              <a:extLst>
                <a:ext uri="{FF2B5EF4-FFF2-40B4-BE49-F238E27FC236}">
                  <a16:creationId xmlns:a16="http://schemas.microsoft.com/office/drawing/2014/main" id="{6CE37F9D-ABC0-D3A5-7758-528603BD6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69638" name="Group 15">
            <a:extLst>
              <a:ext uri="{FF2B5EF4-FFF2-40B4-BE49-F238E27FC236}">
                <a16:creationId xmlns:a16="http://schemas.microsoft.com/office/drawing/2014/main" id="{47B37753-34A5-C090-235D-621877909727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713697"/>
            <a:ext cx="1059657" cy="871537"/>
            <a:chOff x="624" y="2208"/>
            <a:chExt cx="890" cy="732"/>
          </a:xfrm>
        </p:grpSpPr>
        <p:sp>
          <p:nvSpPr>
            <p:cNvPr id="69650" name="Line 16">
              <a:extLst>
                <a:ext uri="{FF2B5EF4-FFF2-40B4-BE49-F238E27FC236}">
                  <a16:creationId xmlns:a16="http://schemas.microsoft.com/office/drawing/2014/main" id="{DEBAD403-A034-B713-6D31-A5C4CD64E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9651" name="Text Box 17">
              <a:extLst>
                <a:ext uri="{FF2B5EF4-FFF2-40B4-BE49-F238E27FC236}">
                  <a16:creationId xmlns:a16="http://schemas.microsoft.com/office/drawing/2014/main" id="{D0BFE688-0CE8-ED54-0FC8-D30529CDA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9639" name="Group 18">
            <a:extLst>
              <a:ext uri="{FF2B5EF4-FFF2-40B4-BE49-F238E27FC236}">
                <a16:creationId xmlns:a16="http://schemas.microsoft.com/office/drawing/2014/main" id="{2C5E7B6A-4F0C-B0A7-EE5C-EEFBE74B600B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617133"/>
            <a:ext cx="1990725" cy="1564481"/>
            <a:chOff x="1968" y="1536"/>
            <a:chExt cx="1672" cy="1314"/>
          </a:xfrm>
        </p:grpSpPr>
        <p:grpSp>
          <p:nvGrpSpPr>
            <p:cNvPr id="69644" name="Group 19">
              <a:extLst>
                <a:ext uri="{FF2B5EF4-FFF2-40B4-BE49-F238E27FC236}">
                  <a16:creationId xmlns:a16="http://schemas.microsoft.com/office/drawing/2014/main" id="{DD64D816-7FE7-EB08-5E84-7819BFD5A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1536"/>
              <a:ext cx="1536" cy="258"/>
              <a:chOff x="2104" y="1536"/>
              <a:chExt cx="1536" cy="258"/>
            </a:xfrm>
          </p:grpSpPr>
          <p:sp>
            <p:nvSpPr>
              <p:cNvPr id="69648" name="Line 20">
                <a:extLst>
                  <a:ext uri="{FF2B5EF4-FFF2-40B4-BE49-F238E27FC236}">
                    <a16:creationId xmlns:a16="http://schemas.microsoft.com/office/drawing/2014/main" id="{A33938FF-3C05-5BD5-411C-878775E54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79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9649" name="Text Box 21">
                <a:extLst>
                  <a:ext uri="{FF2B5EF4-FFF2-40B4-BE49-F238E27FC236}">
                    <a16:creationId xmlns:a16="http://schemas.microsoft.com/office/drawing/2014/main" id="{88DAD9F4-E9D3-6376-46E0-00A1D79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1536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  <p:grpSp>
          <p:nvGrpSpPr>
            <p:cNvPr id="69645" name="Group 22">
              <a:extLst>
                <a:ext uri="{FF2B5EF4-FFF2-40B4-BE49-F238E27FC236}">
                  <a16:creationId xmlns:a16="http://schemas.microsoft.com/office/drawing/2014/main" id="{B743168E-64DB-DA32-B5C1-FB2CF090F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22"/>
              <a:ext cx="889" cy="528"/>
              <a:chOff x="1968" y="2064"/>
              <a:chExt cx="889" cy="528"/>
            </a:xfrm>
          </p:grpSpPr>
          <p:sp>
            <p:nvSpPr>
              <p:cNvPr id="69646" name="Line 23">
                <a:extLst>
                  <a:ext uri="{FF2B5EF4-FFF2-40B4-BE49-F238E27FC236}">
                    <a16:creationId xmlns:a16="http://schemas.microsoft.com/office/drawing/2014/main" id="{3ED2A05B-EC2F-502B-F8FB-15ACAEDEE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9647" name="Text Box 24">
                <a:extLst>
                  <a:ext uri="{FF2B5EF4-FFF2-40B4-BE49-F238E27FC236}">
                    <a16:creationId xmlns:a16="http://schemas.microsoft.com/office/drawing/2014/main" id="{E8590725-1029-5D53-8C36-3E8184BB4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</p:grpSp>
      <p:grpSp>
        <p:nvGrpSpPr>
          <p:cNvPr id="69640" name="Group 25">
            <a:extLst>
              <a:ext uri="{FF2B5EF4-FFF2-40B4-BE49-F238E27FC236}">
                <a16:creationId xmlns:a16="http://schemas.microsoft.com/office/drawing/2014/main" id="{F2480668-4548-2AC9-DE72-67F5A361347E}"/>
              </a:ext>
            </a:extLst>
          </p:cNvPr>
          <p:cNvGrpSpPr>
            <a:grpSpLocks/>
          </p:cNvGrpSpPr>
          <p:nvPr/>
        </p:nvGrpSpPr>
        <p:grpSpPr bwMode="auto">
          <a:xfrm>
            <a:off x="4081464" y="2313648"/>
            <a:ext cx="2601516" cy="2003822"/>
            <a:chOff x="2352" y="2121"/>
            <a:chExt cx="2185" cy="1683"/>
          </a:xfrm>
        </p:grpSpPr>
        <p:sp>
          <p:nvSpPr>
            <p:cNvPr id="69642" name="Text Box 26">
              <a:extLst>
                <a:ext uri="{FF2B5EF4-FFF2-40B4-BE49-F238E27FC236}">
                  <a16:creationId xmlns:a16="http://schemas.microsoft.com/office/drawing/2014/main" id="{741207D2-90DF-AC9B-DA82-4C03755C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21"/>
              <a:ext cx="7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COMMIT</a:t>
              </a:r>
            </a:p>
          </p:txBody>
        </p:sp>
        <p:sp>
          <p:nvSpPr>
            <p:cNvPr id="69643" name="Text Box 27">
              <a:extLst>
                <a:ext uri="{FF2B5EF4-FFF2-40B4-BE49-F238E27FC236}">
                  <a16:creationId xmlns:a16="http://schemas.microsoft.com/office/drawing/2014/main" id="{D38901AA-D7ED-51CD-6283-08557FDF0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7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COMMIT</a:t>
              </a:r>
            </a:p>
          </p:txBody>
        </p:sp>
      </p:grpSp>
      <p:sp>
        <p:nvSpPr>
          <p:cNvPr id="69641" name="Text Box 28">
            <a:extLst>
              <a:ext uri="{FF2B5EF4-FFF2-40B4-BE49-F238E27FC236}">
                <a16:creationId xmlns:a16="http://schemas.microsoft.com/office/drawing/2014/main" id="{B560F9D9-BDFE-8C53-38A2-284F432A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360082"/>
            <a:ext cx="886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COMMIT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956AB9-C04B-5050-D6C5-5BCA16857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68CE7-C1A3-6B04-9175-22CE76D34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044542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2 (3)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Group 3">
            <a:extLst>
              <a:ext uri="{FF2B5EF4-FFF2-40B4-BE49-F238E27FC236}">
                <a16:creationId xmlns:a16="http://schemas.microsoft.com/office/drawing/2014/main" id="{885CD311-1381-C5EE-8F34-87B77FDC23E0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107281"/>
            <a:ext cx="1485900" cy="1703785"/>
            <a:chOff x="864" y="969"/>
            <a:chExt cx="1248" cy="1431"/>
          </a:xfrm>
        </p:grpSpPr>
        <p:sp>
          <p:nvSpPr>
            <p:cNvPr id="71713" name="Oval 4">
              <a:extLst>
                <a:ext uri="{FF2B5EF4-FFF2-40B4-BE49-F238E27FC236}">
                  <a16:creationId xmlns:a16="http://schemas.microsoft.com/office/drawing/2014/main" id="{5A8C447C-B583-6373-608B-F511EBCF6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1714" name="Text Box 5">
              <a:extLst>
                <a:ext uri="{FF2B5EF4-FFF2-40B4-BE49-F238E27FC236}">
                  <a16:creationId xmlns:a16="http://schemas.microsoft.com/office/drawing/2014/main" id="{964C5BCF-9300-5DFA-8523-C7B88CFD3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71715" name="Text Box 6">
              <a:extLst>
                <a:ext uri="{FF2B5EF4-FFF2-40B4-BE49-F238E27FC236}">
                  <a16:creationId xmlns:a16="http://schemas.microsoft.com/office/drawing/2014/main" id="{10BC0E12-7620-1A5D-DAEC-E3535E23D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71684" name="Group 7">
            <a:extLst>
              <a:ext uri="{FF2B5EF4-FFF2-40B4-BE49-F238E27FC236}">
                <a16:creationId xmlns:a16="http://schemas.microsoft.com/office/drawing/2014/main" id="{02AFD3E2-2409-2DEF-F9C7-70C1964ABF4F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050131"/>
            <a:ext cx="1485900" cy="1703785"/>
            <a:chOff x="864" y="969"/>
            <a:chExt cx="1248" cy="1431"/>
          </a:xfrm>
        </p:grpSpPr>
        <p:sp>
          <p:nvSpPr>
            <p:cNvPr id="71710" name="Oval 8">
              <a:extLst>
                <a:ext uri="{FF2B5EF4-FFF2-40B4-BE49-F238E27FC236}">
                  <a16:creationId xmlns:a16="http://schemas.microsoft.com/office/drawing/2014/main" id="{7D970266-FA1D-A173-3AF8-FDC256F68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1711" name="Text Box 9">
              <a:extLst>
                <a:ext uri="{FF2B5EF4-FFF2-40B4-BE49-F238E27FC236}">
                  <a16:creationId xmlns:a16="http://schemas.microsoft.com/office/drawing/2014/main" id="{B7034D5F-26A6-8E7F-4F6C-366B302C0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71712" name="Text Box 10">
              <a:extLst>
                <a:ext uri="{FF2B5EF4-FFF2-40B4-BE49-F238E27FC236}">
                  <a16:creationId xmlns:a16="http://schemas.microsoft.com/office/drawing/2014/main" id="{45912F4A-6FF3-28F3-6C0A-7A78C6FEF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71685" name="Group 11">
            <a:extLst>
              <a:ext uri="{FF2B5EF4-FFF2-40B4-BE49-F238E27FC236}">
                <a16:creationId xmlns:a16="http://schemas.microsoft.com/office/drawing/2014/main" id="{2E12698B-2A93-942F-65EC-FEB94F0E29F8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753915"/>
            <a:ext cx="1485900" cy="1703784"/>
            <a:chOff x="864" y="969"/>
            <a:chExt cx="1248" cy="1431"/>
          </a:xfrm>
        </p:grpSpPr>
        <p:sp>
          <p:nvSpPr>
            <p:cNvPr id="71707" name="Oval 12">
              <a:extLst>
                <a:ext uri="{FF2B5EF4-FFF2-40B4-BE49-F238E27FC236}">
                  <a16:creationId xmlns:a16="http://schemas.microsoft.com/office/drawing/2014/main" id="{77C7ADB1-F1B9-ECD9-894E-F8B9004FC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1708" name="Text Box 13">
              <a:extLst>
                <a:ext uri="{FF2B5EF4-FFF2-40B4-BE49-F238E27FC236}">
                  <a16:creationId xmlns:a16="http://schemas.microsoft.com/office/drawing/2014/main" id="{A9DB71AD-B916-530A-1226-70F615344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71709" name="Text Box 14">
              <a:extLst>
                <a:ext uri="{FF2B5EF4-FFF2-40B4-BE49-F238E27FC236}">
                  <a16:creationId xmlns:a16="http://schemas.microsoft.com/office/drawing/2014/main" id="{1E1707B7-2D9A-7364-B292-B4BE2F535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71686" name="Group 15">
            <a:extLst>
              <a:ext uri="{FF2B5EF4-FFF2-40B4-BE49-F238E27FC236}">
                <a16:creationId xmlns:a16="http://schemas.microsoft.com/office/drawing/2014/main" id="{2D296EED-6E5F-646F-7574-33541E4FEDA9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696764"/>
            <a:ext cx="1059657" cy="871537"/>
            <a:chOff x="624" y="2208"/>
            <a:chExt cx="890" cy="732"/>
          </a:xfrm>
        </p:grpSpPr>
        <p:sp>
          <p:nvSpPr>
            <p:cNvPr id="71705" name="Line 16">
              <a:extLst>
                <a:ext uri="{FF2B5EF4-FFF2-40B4-BE49-F238E27FC236}">
                  <a16:creationId xmlns:a16="http://schemas.microsoft.com/office/drawing/2014/main" id="{4CAAA029-873C-D30F-3206-07A864BB3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1706" name="Text Box 17">
              <a:extLst>
                <a:ext uri="{FF2B5EF4-FFF2-40B4-BE49-F238E27FC236}">
                  <a16:creationId xmlns:a16="http://schemas.microsoft.com/office/drawing/2014/main" id="{AE5C0DA0-76CD-9488-79C2-835B693E7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71687" name="Group 18">
            <a:extLst>
              <a:ext uri="{FF2B5EF4-FFF2-40B4-BE49-F238E27FC236}">
                <a16:creationId xmlns:a16="http://schemas.microsoft.com/office/drawing/2014/main" id="{4261FA4B-3EAE-945F-E198-A2AFB3AB4439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600200"/>
            <a:ext cx="1990725" cy="1564481"/>
            <a:chOff x="1968" y="1536"/>
            <a:chExt cx="1672" cy="1314"/>
          </a:xfrm>
        </p:grpSpPr>
        <p:grpSp>
          <p:nvGrpSpPr>
            <p:cNvPr id="71699" name="Group 19">
              <a:extLst>
                <a:ext uri="{FF2B5EF4-FFF2-40B4-BE49-F238E27FC236}">
                  <a16:creationId xmlns:a16="http://schemas.microsoft.com/office/drawing/2014/main" id="{8B2C7ABD-C46E-F7A2-1135-8AC223541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1536"/>
              <a:ext cx="1536" cy="258"/>
              <a:chOff x="2104" y="1536"/>
              <a:chExt cx="1536" cy="258"/>
            </a:xfrm>
          </p:grpSpPr>
          <p:sp>
            <p:nvSpPr>
              <p:cNvPr id="71703" name="Line 20">
                <a:extLst>
                  <a:ext uri="{FF2B5EF4-FFF2-40B4-BE49-F238E27FC236}">
                    <a16:creationId xmlns:a16="http://schemas.microsoft.com/office/drawing/2014/main" id="{1062C2EF-186D-6A09-6E88-E96C24C4A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79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1704" name="Text Box 21">
                <a:extLst>
                  <a:ext uri="{FF2B5EF4-FFF2-40B4-BE49-F238E27FC236}">
                    <a16:creationId xmlns:a16="http://schemas.microsoft.com/office/drawing/2014/main" id="{7A8DE2ED-FE66-D0D4-C8E1-9AF8D021D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1536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  <p:grpSp>
          <p:nvGrpSpPr>
            <p:cNvPr id="71700" name="Group 22">
              <a:extLst>
                <a:ext uri="{FF2B5EF4-FFF2-40B4-BE49-F238E27FC236}">
                  <a16:creationId xmlns:a16="http://schemas.microsoft.com/office/drawing/2014/main" id="{267CDC1B-79BD-4CD4-6DD9-281AA0EEF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22"/>
              <a:ext cx="889" cy="528"/>
              <a:chOff x="1968" y="2064"/>
              <a:chExt cx="889" cy="528"/>
            </a:xfrm>
          </p:grpSpPr>
          <p:sp>
            <p:nvSpPr>
              <p:cNvPr id="71701" name="Line 23">
                <a:extLst>
                  <a:ext uri="{FF2B5EF4-FFF2-40B4-BE49-F238E27FC236}">
                    <a16:creationId xmlns:a16="http://schemas.microsoft.com/office/drawing/2014/main" id="{7971C94B-C002-4F72-DDD2-EBF016AE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1702" name="Text Box 24">
                <a:extLst>
                  <a:ext uri="{FF2B5EF4-FFF2-40B4-BE49-F238E27FC236}">
                    <a16:creationId xmlns:a16="http://schemas.microsoft.com/office/drawing/2014/main" id="{E7303EB9-7548-2FCD-67FD-6544580DB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</p:grpSp>
      <p:grpSp>
        <p:nvGrpSpPr>
          <p:cNvPr id="71688" name="Group 25">
            <a:extLst>
              <a:ext uri="{FF2B5EF4-FFF2-40B4-BE49-F238E27FC236}">
                <a16:creationId xmlns:a16="http://schemas.microsoft.com/office/drawing/2014/main" id="{9F938BAE-A09E-0BDD-7727-9E39810FC435}"/>
              </a:ext>
            </a:extLst>
          </p:cNvPr>
          <p:cNvGrpSpPr>
            <a:grpSpLocks/>
          </p:cNvGrpSpPr>
          <p:nvPr/>
        </p:nvGrpSpPr>
        <p:grpSpPr bwMode="auto">
          <a:xfrm>
            <a:off x="4081464" y="2296715"/>
            <a:ext cx="2601516" cy="2003822"/>
            <a:chOff x="2352" y="2121"/>
            <a:chExt cx="2185" cy="1683"/>
          </a:xfrm>
        </p:grpSpPr>
        <p:sp>
          <p:nvSpPr>
            <p:cNvPr id="71697" name="Text Box 26">
              <a:extLst>
                <a:ext uri="{FF2B5EF4-FFF2-40B4-BE49-F238E27FC236}">
                  <a16:creationId xmlns:a16="http://schemas.microsoft.com/office/drawing/2014/main" id="{ACE8E0D4-D76F-5DF9-1E59-C240B76A2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21"/>
              <a:ext cx="7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COMMIT</a:t>
              </a:r>
            </a:p>
          </p:txBody>
        </p:sp>
        <p:sp>
          <p:nvSpPr>
            <p:cNvPr id="71698" name="Text Box 27">
              <a:extLst>
                <a:ext uri="{FF2B5EF4-FFF2-40B4-BE49-F238E27FC236}">
                  <a16:creationId xmlns:a16="http://schemas.microsoft.com/office/drawing/2014/main" id="{BD801D8B-8382-4A7B-F288-EE260898D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7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COMMIT</a:t>
              </a:r>
            </a:p>
          </p:txBody>
        </p:sp>
      </p:grpSp>
      <p:sp>
        <p:nvSpPr>
          <p:cNvPr id="71689" name="Text Box 28">
            <a:extLst>
              <a:ext uri="{FF2B5EF4-FFF2-40B4-BE49-F238E27FC236}">
                <a16:creationId xmlns:a16="http://schemas.microsoft.com/office/drawing/2014/main" id="{FE3D995F-330E-C3B6-A761-00DE4690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343149"/>
            <a:ext cx="886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COMMIT</a:t>
            </a:r>
          </a:p>
        </p:txBody>
      </p:sp>
      <p:grpSp>
        <p:nvGrpSpPr>
          <p:cNvPr id="10" name="Group 29">
            <a:extLst>
              <a:ext uri="{FF2B5EF4-FFF2-40B4-BE49-F238E27FC236}">
                <a16:creationId xmlns:a16="http://schemas.microsoft.com/office/drawing/2014/main" id="{3A9C3685-4064-BFDA-2BF2-325ED3D4D2EA}"/>
              </a:ext>
            </a:extLst>
          </p:cNvPr>
          <p:cNvGrpSpPr>
            <a:grpSpLocks/>
          </p:cNvGrpSpPr>
          <p:nvPr/>
        </p:nvGrpSpPr>
        <p:grpSpPr bwMode="auto">
          <a:xfrm>
            <a:off x="2757487" y="2250280"/>
            <a:ext cx="2728913" cy="1085850"/>
            <a:chOff x="1356" y="1824"/>
            <a:chExt cx="2292" cy="912"/>
          </a:xfrm>
        </p:grpSpPr>
        <p:grpSp>
          <p:nvGrpSpPr>
            <p:cNvPr id="71691" name="Group 30">
              <a:extLst>
                <a:ext uri="{FF2B5EF4-FFF2-40B4-BE49-F238E27FC236}">
                  <a16:creationId xmlns:a16="http://schemas.microsoft.com/office/drawing/2014/main" id="{C7DE1FDD-2BB5-7CFB-0753-D850F6C7E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824"/>
              <a:ext cx="1536" cy="261"/>
              <a:chOff x="2112" y="1824"/>
              <a:chExt cx="1536" cy="261"/>
            </a:xfrm>
          </p:grpSpPr>
          <p:sp>
            <p:nvSpPr>
              <p:cNvPr id="71695" name="Line 31">
                <a:extLst>
                  <a:ext uri="{FF2B5EF4-FFF2-40B4-BE49-F238E27FC236}">
                    <a16:creationId xmlns:a16="http://schemas.microsoft.com/office/drawing/2014/main" id="{B407C58F-1D90-D6B4-FFF0-A11EE0517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82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1696" name="Text Box 32">
                <a:extLst>
                  <a:ext uri="{FF2B5EF4-FFF2-40B4-BE49-F238E27FC236}">
                    <a16:creationId xmlns:a16="http://schemas.microsoft.com/office/drawing/2014/main" id="{6DEEFE89-29FD-3A58-7F0A-1BD26CE60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" y="1833"/>
                <a:ext cx="52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350"/>
                  <a:t>  ACK</a:t>
                </a:r>
              </a:p>
            </p:txBody>
          </p:sp>
        </p:grpSp>
        <p:grpSp>
          <p:nvGrpSpPr>
            <p:cNvPr id="71692" name="Group 33">
              <a:extLst>
                <a:ext uri="{FF2B5EF4-FFF2-40B4-BE49-F238E27FC236}">
                  <a16:creationId xmlns:a16="http://schemas.microsoft.com/office/drawing/2014/main" id="{A28D6372-DC67-8510-613B-5FBC28D71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2208"/>
              <a:ext cx="948" cy="528"/>
              <a:chOff x="1356" y="2208"/>
              <a:chExt cx="948" cy="528"/>
            </a:xfrm>
          </p:grpSpPr>
          <p:sp>
            <p:nvSpPr>
              <p:cNvPr id="71693" name="Line 34">
                <a:extLst>
                  <a:ext uri="{FF2B5EF4-FFF2-40B4-BE49-F238E27FC236}">
                    <a16:creationId xmlns:a16="http://schemas.microsoft.com/office/drawing/2014/main" id="{A53FA5BC-D3CD-C9F2-1071-B25580807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208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1694" name="Text Box 35">
                <a:extLst>
                  <a:ext uri="{FF2B5EF4-FFF2-40B4-BE49-F238E27FC236}">
                    <a16:creationId xmlns:a16="http://schemas.microsoft.com/office/drawing/2014/main" id="{CDC461F3-D5C9-CEA7-57D1-FCCBB1CB5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2448"/>
                <a:ext cx="6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      ACK</a:t>
                </a: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82F125-B3D0-9C87-2D1A-F08DCCBE9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2CBD40-059A-7134-1BBD-C42DE4FF5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044542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3">
            <a:extLst>
              <a:ext uri="{FF2B5EF4-FFF2-40B4-BE49-F238E27FC236}">
                <a16:creationId xmlns:a16="http://schemas.microsoft.com/office/drawing/2014/main" id="{BD224606-7045-ACAE-FACA-6153B2BEB466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107280"/>
            <a:ext cx="1485900" cy="1703785"/>
            <a:chOff x="864" y="969"/>
            <a:chExt cx="1248" cy="1431"/>
          </a:xfrm>
        </p:grpSpPr>
        <p:sp>
          <p:nvSpPr>
            <p:cNvPr id="73761" name="Oval 4">
              <a:extLst>
                <a:ext uri="{FF2B5EF4-FFF2-40B4-BE49-F238E27FC236}">
                  <a16:creationId xmlns:a16="http://schemas.microsoft.com/office/drawing/2014/main" id="{0E2B2E33-14F0-63BD-374B-6CC5A3F20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3762" name="Text Box 5">
              <a:extLst>
                <a:ext uri="{FF2B5EF4-FFF2-40B4-BE49-F238E27FC236}">
                  <a16:creationId xmlns:a16="http://schemas.microsoft.com/office/drawing/2014/main" id="{D4A70667-C961-09A9-9591-2147C5D3E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73763" name="Text Box 6">
              <a:extLst>
                <a:ext uri="{FF2B5EF4-FFF2-40B4-BE49-F238E27FC236}">
                  <a16:creationId xmlns:a16="http://schemas.microsoft.com/office/drawing/2014/main" id="{15550885-51B4-5993-B0A8-A2D6FDA87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73732" name="Group 7">
            <a:extLst>
              <a:ext uri="{FF2B5EF4-FFF2-40B4-BE49-F238E27FC236}">
                <a16:creationId xmlns:a16="http://schemas.microsoft.com/office/drawing/2014/main" id="{019443F7-87CC-033D-B17F-0BD35C3E9B0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050130"/>
            <a:ext cx="1485900" cy="1703785"/>
            <a:chOff x="864" y="969"/>
            <a:chExt cx="1248" cy="1431"/>
          </a:xfrm>
        </p:grpSpPr>
        <p:sp>
          <p:nvSpPr>
            <p:cNvPr id="73758" name="Oval 8">
              <a:extLst>
                <a:ext uri="{FF2B5EF4-FFF2-40B4-BE49-F238E27FC236}">
                  <a16:creationId xmlns:a16="http://schemas.microsoft.com/office/drawing/2014/main" id="{AB7E91A3-D586-E58D-BE18-38DC41C21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3759" name="Text Box 9">
              <a:extLst>
                <a:ext uri="{FF2B5EF4-FFF2-40B4-BE49-F238E27FC236}">
                  <a16:creationId xmlns:a16="http://schemas.microsoft.com/office/drawing/2014/main" id="{183BE0F4-6C3C-2727-3940-FF3125805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73760" name="Text Box 10">
              <a:extLst>
                <a:ext uri="{FF2B5EF4-FFF2-40B4-BE49-F238E27FC236}">
                  <a16:creationId xmlns:a16="http://schemas.microsoft.com/office/drawing/2014/main" id="{4A90F302-AF66-696C-5DED-E3B81BD3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73733" name="Group 11">
            <a:extLst>
              <a:ext uri="{FF2B5EF4-FFF2-40B4-BE49-F238E27FC236}">
                <a16:creationId xmlns:a16="http://schemas.microsoft.com/office/drawing/2014/main" id="{D79D300B-FC09-BA8A-498D-26E925D477ED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2753914"/>
            <a:ext cx="1485900" cy="1703784"/>
            <a:chOff x="864" y="969"/>
            <a:chExt cx="1248" cy="1431"/>
          </a:xfrm>
        </p:grpSpPr>
        <p:sp>
          <p:nvSpPr>
            <p:cNvPr id="73755" name="Oval 12">
              <a:extLst>
                <a:ext uri="{FF2B5EF4-FFF2-40B4-BE49-F238E27FC236}">
                  <a16:creationId xmlns:a16="http://schemas.microsoft.com/office/drawing/2014/main" id="{1C1D534B-AA9A-5954-94EF-D602137F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3756" name="Text Box 13">
              <a:extLst>
                <a:ext uri="{FF2B5EF4-FFF2-40B4-BE49-F238E27FC236}">
                  <a16:creationId xmlns:a16="http://schemas.microsoft.com/office/drawing/2014/main" id="{F64EDEBC-B8DE-F8C7-688D-70BF3ACD8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73757" name="Text Box 14">
              <a:extLst>
                <a:ext uri="{FF2B5EF4-FFF2-40B4-BE49-F238E27FC236}">
                  <a16:creationId xmlns:a16="http://schemas.microsoft.com/office/drawing/2014/main" id="{063DA1D5-AF00-1855-6AA9-D841732A1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73734" name="Group 15">
            <a:extLst>
              <a:ext uri="{FF2B5EF4-FFF2-40B4-BE49-F238E27FC236}">
                <a16:creationId xmlns:a16="http://schemas.microsoft.com/office/drawing/2014/main" id="{30892DC5-8D7B-9AA8-2280-20204E3606E8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696763"/>
            <a:ext cx="1059657" cy="871537"/>
            <a:chOff x="624" y="2208"/>
            <a:chExt cx="890" cy="732"/>
          </a:xfrm>
        </p:grpSpPr>
        <p:sp>
          <p:nvSpPr>
            <p:cNvPr id="73753" name="Line 16">
              <a:extLst>
                <a:ext uri="{FF2B5EF4-FFF2-40B4-BE49-F238E27FC236}">
                  <a16:creationId xmlns:a16="http://schemas.microsoft.com/office/drawing/2014/main" id="{DD400DA4-0594-C28E-104A-F832DDE88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3754" name="Text Box 17">
              <a:extLst>
                <a:ext uri="{FF2B5EF4-FFF2-40B4-BE49-F238E27FC236}">
                  <a16:creationId xmlns:a16="http://schemas.microsoft.com/office/drawing/2014/main" id="{E74F8716-7F89-B5F0-2CAC-37A4232D5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73735" name="Group 18">
            <a:extLst>
              <a:ext uri="{FF2B5EF4-FFF2-40B4-BE49-F238E27FC236}">
                <a16:creationId xmlns:a16="http://schemas.microsoft.com/office/drawing/2014/main" id="{33E09D33-F30A-CCB4-B58C-430D03D2572E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600199"/>
            <a:ext cx="1990725" cy="1564481"/>
            <a:chOff x="1968" y="1536"/>
            <a:chExt cx="1672" cy="1314"/>
          </a:xfrm>
        </p:grpSpPr>
        <p:grpSp>
          <p:nvGrpSpPr>
            <p:cNvPr id="73747" name="Group 19">
              <a:extLst>
                <a:ext uri="{FF2B5EF4-FFF2-40B4-BE49-F238E27FC236}">
                  <a16:creationId xmlns:a16="http://schemas.microsoft.com/office/drawing/2014/main" id="{140E017E-BDD4-446B-4CAA-363823D52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1536"/>
              <a:ext cx="1536" cy="258"/>
              <a:chOff x="2104" y="1536"/>
              <a:chExt cx="1536" cy="258"/>
            </a:xfrm>
          </p:grpSpPr>
          <p:sp>
            <p:nvSpPr>
              <p:cNvPr id="73751" name="Line 20">
                <a:extLst>
                  <a:ext uri="{FF2B5EF4-FFF2-40B4-BE49-F238E27FC236}">
                    <a16:creationId xmlns:a16="http://schemas.microsoft.com/office/drawing/2014/main" id="{24471783-7DD7-1DB5-F97C-F58B964CE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79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3752" name="Text Box 21">
                <a:extLst>
                  <a:ext uri="{FF2B5EF4-FFF2-40B4-BE49-F238E27FC236}">
                    <a16:creationId xmlns:a16="http://schemas.microsoft.com/office/drawing/2014/main" id="{99A1741C-212A-17AE-4DEC-58C47074C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1536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  <p:grpSp>
          <p:nvGrpSpPr>
            <p:cNvPr id="73748" name="Group 22">
              <a:extLst>
                <a:ext uri="{FF2B5EF4-FFF2-40B4-BE49-F238E27FC236}">
                  <a16:creationId xmlns:a16="http://schemas.microsoft.com/office/drawing/2014/main" id="{0217B038-FFE9-FEDF-EDDB-0E1A66E7E6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22"/>
              <a:ext cx="889" cy="528"/>
              <a:chOff x="1968" y="2064"/>
              <a:chExt cx="889" cy="528"/>
            </a:xfrm>
          </p:grpSpPr>
          <p:sp>
            <p:nvSpPr>
              <p:cNvPr id="73749" name="Line 23">
                <a:extLst>
                  <a:ext uri="{FF2B5EF4-FFF2-40B4-BE49-F238E27FC236}">
                    <a16:creationId xmlns:a16="http://schemas.microsoft.com/office/drawing/2014/main" id="{2AB31067-C974-F49A-0CE5-E6D88C7C2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3750" name="Text Box 24">
                <a:extLst>
                  <a:ext uri="{FF2B5EF4-FFF2-40B4-BE49-F238E27FC236}">
                    <a16:creationId xmlns:a16="http://schemas.microsoft.com/office/drawing/2014/main" id="{28C146F7-B165-4C6A-CCBD-8C406B631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064"/>
                <a:ext cx="7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COMMIT</a:t>
                </a:r>
              </a:p>
            </p:txBody>
          </p:sp>
        </p:grpSp>
      </p:grpSp>
      <p:grpSp>
        <p:nvGrpSpPr>
          <p:cNvPr id="73736" name="Group 25">
            <a:extLst>
              <a:ext uri="{FF2B5EF4-FFF2-40B4-BE49-F238E27FC236}">
                <a16:creationId xmlns:a16="http://schemas.microsoft.com/office/drawing/2014/main" id="{0F36B2CA-2DFA-3E13-26B8-9635D279C1EA}"/>
              </a:ext>
            </a:extLst>
          </p:cNvPr>
          <p:cNvGrpSpPr>
            <a:grpSpLocks/>
          </p:cNvGrpSpPr>
          <p:nvPr/>
        </p:nvGrpSpPr>
        <p:grpSpPr bwMode="auto">
          <a:xfrm>
            <a:off x="4081464" y="2296714"/>
            <a:ext cx="2601516" cy="2003822"/>
            <a:chOff x="2352" y="2121"/>
            <a:chExt cx="2185" cy="1683"/>
          </a:xfrm>
        </p:grpSpPr>
        <p:sp>
          <p:nvSpPr>
            <p:cNvPr id="73745" name="Text Box 26">
              <a:extLst>
                <a:ext uri="{FF2B5EF4-FFF2-40B4-BE49-F238E27FC236}">
                  <a16:creationId xmlns:a16="http://schemas.microsoft.com/office/drawing/2014/main" id="{454FC171-DAAD-1CBF-4A4B-DB2ED9408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21"/>
              <a:ext cx="7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COMMIT</a:t>
              </a:r>
            </a:p>
          </p:txBody>
        </p:sp>
        <p:sp>
          <p:nvSpPr>
            <p:cNvPr id="73746" name="Text Box 27">
              <a:extLst>
                <a:ext uri="{FF2B5EF4-FFF2-40B4-BE49-F238E27FC236}">
                  <a16:creationId xmlns:a16="http://schemas.microsoft.com/office/drawing/2014/main" id="{DD1266C5-E802-0F11-F06E-A61C12A7F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7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COMMIT</a:t>
              </a:r>
            </a:p>
          </p:txBody>
        </p:sp>
      </p:grpSp>
      <p:sp>
        <p:nvSpPr>
          <p:cNvPr id="73737" name="Text Box 28">
            <a:extLst>
              <a:ext uri="{FF2B5EF4-FFF2-40B4-BE49-F238E27FC236}">
                <a16:creationId xmlns:a16="http://schemas.microsoft.com/office/drawing/2014/main" id="{42A809A7-5906-7678-8935-82497DF4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343148"/>
            <a:ext cx="1136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COMPLETE</a:t>
            </a:r>
          </a:p>
        </p:txBody>
      </p:sp>
      <p:grpSp>
        <p:nvGrpSpPr>
          <p:cNvPr id="73738" name="Group 29">
            <a:extLst>
              <a:ext uri="{FF2B5EF4-FFF2-40B4-BE49-F238E27FC236}">
                <a16:creationId xmlns:a16="http://schemas.microsoft.com/office/drawing/2014/main" id="{20DBD193-4858-DACA-E5E3-C9A7DCC54827}"/>
              </a:ext>
            </a:extLst>
          </p:cNvPr>
          <p:cNvGrpSpPr>
            <a:grpSpLocks/>
          </p:cNvGrpSpPr>
          <p:nvPr/>
        </p:nvGrpSpPr>
        <p:grpSpPr bwMode="auto">
          <a:xfrm>
            <a:off x="2757487" y="2250279"/>
            <a:ext cx="2728913" cy="1085850"/>
            <a:chOff x="1356" y="1824"/>
            <a:chExt cx="2292" cy="912"/>
          </a:xfrm>
        </p:grpSpPr>
        <p:grpSp>
          <p:nvGrpSpPr>
            <p:cNvPr id="73739" name="Group 30">
              <a:extLst>
                <a:ext uri="{FF2B5EF4-FFF2-40B4-BE49-F238E27FC236}">
                  <a16:creationId xmlns:a16="http://schemas.microsoft.com/office/drawing/2014/main" id="{5D133F0E-C720-EF2F-327D-9164EDFC4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824"/>
              <a:ext cx="1536" cy="261"/>
              <a:chOff x="2112" y="1824"/>
              <a:chExt cx="1536" cy="261"/>
            </a:xfrm>
          </p:grpSpPr>
          <p:sp>
            <p:nvSpPr>
              <p:cNvPr id="73743" name="Line 31">
                <a:extLst>
                  <a:ext uri="{FF2B5EF4-FFF2-40B4-BE49-F238E27FC236}">
                    <a16:creationId xmlns:a16="http://schemas.microsoft.com/office/drawing/2014/main" id="{28CB8E71-E9CE-8EC0-7656-2FFF1E498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82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3744" name="Text Box 32">
                <a:extLst>
                  <a:ext uri="{FF2B5EF4-FFF2-40B4-BE49-F238E27FC236}">
                    <a16:creationId xmlns:a16="http://schemas.microsoft.com/office/drawing/2014/main" id="{C8793202-F5B9-B5CE-C603-D281E1AA5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" y="1833"/>
                <a:ext cx="52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350"/>
                  <a:t>  ACK</a:t>
                </a:r>
              </a:p>
            </p:txBody>
          </p:sp>
        </p:grpSp>
        <p:grpSp>
          <p:nvGrpSpPr>
            <p:cNvPr id="73740" name="Group 33">
              <a:extLst>
                <a:ext uri="{FF2B5EF4-FFF2-40B4-BE49-F238E27FC236}">
                  <a16:creationId xmlns:a16="http://schemas.microsoft.com/office/drawing/2014/main" id="{B2B0A49C-FA4B-4DA0-9910-C80214684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2208"/>
              <a:ext cx="948" cy="528"/>
              <a:chOff x="1356" y="2208"/>
              <a:chExt cx="948" cy="528"/>
            </a:xfrm>
          </p:grpSpPr>
          <p:sp>
            <p:nvSpPr>
              <p:cNvPr id="73741" name="Line 34">
                <a:extLst>
                  <a:ext uri="{FF2B5EF4-FFF2-40B4-BE49-F238E27FC236}">
                    <a16:creationId xmlns:a16="http://schemas.microsoft.com/office/drawing/2014/main" id="{016F5D9B-F792-7C09-101E-BECC60162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208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3742" name="Text Box 35">
                <a:extLst>
                  <a:ext uri="{FF2B5EF4-FFF2-40B4-BE49-F238E27FC236}">
                    <a16:creationId xmlns:a16="http://schemas.microsoft.com/office/drawing/2014/main" id="{9C33F7A7-6CD6-94FC-9A9A-F4EDE5108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2448"/>
                <a:ext cx="6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      ACK</a:t>
                </a: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331E15-E7DD-7803-07B3-F22516B7E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BA19CD-C91A-6565-20B5-EB6EBBC9F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044542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Two-Phase Commit Diagram - Phase 2 (5)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71F89AB-3134-4FF1-6D77-0C1CEE02D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Characteristics of Two-Phase Commit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021DED6-3E1F-915C-6453-2900BD9D6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533" y="844153"/>
            <a:ext cx="7806266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Nobody commits until everyone agrees</a:t>
            </a:r>
          </a:p>
          <a:p>
            <a:pPr eaLnBrk="1" hangingPunct="1"/>
            <a:r>
              <a:rPr lang="en-US" altLang="en-US" sz="2400" dirty="0"/>
              <a:t>Timeouts handle lost/delayed messages</a:t>
            </a:r>
          </a:p>
          <a:p>
            <a:pPr eaLnBrk="1" hangingPunct="1"/>
            <a:r>
              <a:rPr lang="en-US" altLang="en-US" sz="2400" dirty="0"/>
              <a:t>Examination of logs of participants in cases of failures allow recovery</a:t>
            </a:r>
          </a:p>
          <a:p>
            <a:pPr eaLnBrk="1" hangingPunct="1"/>
            <a:r>
              <a:rPr lang="en-US" altLang="en-US" sz="2400" dirty="0"/>
              <a:t>Members block while waiting for completion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15B6EB-4BDB-FB61-8DD4-454EB69D1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B77F107-6CEA-8120-9FF3-D1752A190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Two-Phase Commit Failure Recovery (1)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6D5A9D6-174F-684E-E8C1-18EB0F827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732" y="844153"/>
            <a:ext cx="7730067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Coordinator fails before writing COMMIT record to log</a:t>
            </a:r>
          </a:p>
          <a:p>
            <a:pPr lvl="1" eaLnBrk="1" hangingPunct="1"/>
            <a:r>
              <a:rPr lang="en-US" altLang="en-US" sz="2200" dirty="0"/>
              <a:t>On recovery, broadcast ABORT</a:t>
            </a:r>
          </a:p>
          <a:p>
            <a:pPr eaLnBrk="1" hangingPunct="1"/>
            <a:r>
              <a:rPr lang="en-US" altLang="en-US" sz="2400" dirty="0"/>
              <a:t>Coordinator fails between COMMIT and COMPLETE</a:t>
            </a:r>
          </a:p>
          <a:p>
            <a:pPr lvl="1" eaLnBrk="1" hangingPunct="1"/>
            <a:r>
              <a:rPr lang="en-US" altLang="en-US" sz="2200" dirty="0"/>
              <a:t>On recovery, broadcast COMMIT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E4ECBE-D442-52B7-2F29-968AA8B4A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D472EB0-40CE-9BD6-AF9E-918FC3783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Two-Phase Commit Failure Recovery (2)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B5A54F2-DE7D-507E-9D57-89A2390FB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Coordinator fails after writing COMPLETE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Transaction succeeded, do nothing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Cohort crashes in Phase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Coordinator aborts transaction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Cohort crashes in Phase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On recovery, check with coordinator whether to commit or abort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D68962-C811-A487-588A-66CA8A919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51AF9E2-3293-EF2A-C90D-809EDB6F0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267" y="108349"/>
            <a:ext cx="7854423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Naming in Distributed Systems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4796076-9171-DDED-178C-F2CB08A68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866" y="844153"/>
            <a:ext cx="7763933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Processes can only use resources that they can name</a:t>
            </a:r>
          </a:p>
          <a:p>
            <a:pPr eaLnBrk="1" hangingPunct="1"/>
            <a:r>
              <a:rPr lang="en-US" altLang="en-US" sz="2400" dirty="0"/>
              <a:t>System must be able to translate names into locations</a:t>
            </a:r>
          </a:p>
          <a:p>
            <a:pPr lvl="1" eaLnBrk="1" hangingPunct="1"/>
            <a:r>
              <a:rPr lang="en-US" altLang="en-US" sz="2200" dirty="0"/>
              <a:t>Even for objects it’s never heard of before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8D34018-2E9C-F4BA-1E60-E61CAF709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9DCF65A-777F-457B-6C45-0EC32BE47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Naming Terms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CBF6F846-0F10-1714-02DE-8B8392418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FF0000"/>
                </a:solidFill>
              </a:rPr>
              <a:t>name</a:t>
            </a:r>
            <a:r>
              <a:rPr lang="en-US" altLang="en-US" sz="2400" dirty="0"/>
              <a:t> specifies what a process seeks</a:t>
            </a:r>
          </a:p>
          <a:p>
            <a:pPr eaLnBrk="1" hangingPunct="1"/>
            <a:r>
              <a:rPr lang="en-US" altLang="en-US" sz="2400" dirty="0"/>
              <a:t>An </a:t>
            </a:r>
            <a:r>
              <a:rPr lang="en-US" altLang="en-US" sz="2400" dirty="0">
                <a:solidFill>
                  <a:srgbClr val="FF0000"/>
                </a:solidFill>
              </a:rPr>
              <a:t>address</a:t>
            </a:r>
            <a:r>
              <a:rPr lang="en-US" altLang="en-US" sz="2400" dirty="0"/>
              <a:t> specifies where the item is</a:t>
            </a:r>
          </a:p>
          <a:p>
            <a:pPr eaLnBrk="1" hangingPunct="1"/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FF0000"/>
                </a:solidFill>
              </a:rPr>
              <a:t>route</a:t>
            </a:r>
            <a:r>
              <a:rPr lang="en-US" altLang="en-US" sz="2400" dirty="0"/>
              <a:t> specifies how to get there</a:t>
            </a:r>
          </a:p>
          <a:p>
            <a:pPr eaLnBrk="1" hangingPunct="1"/>
            <a:r>
              <a:rPr lang="en-US" altLang="en-US" sz="2400" dirty="0"/>
              <a:t>Names are mapped into addresses</a:t>
            </a:r>
          </a:p>
          <a:p>
            <a:pPr eaLnBrk="1" hangingPunct="1"/>
            <a:r>
              <a:rPr lang="en-US" altLang="en-US" sz="2400" dirty="0"/>
              <a:t>Addresses are mapped into routes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B74394-DCC7-96D8-E320-421B087AE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FB51E6-AB6F-5F7E-624C-E92CC66D2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Transaction Example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7DCB98F-623B-6F6E-242B-60A0CCB5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marL="257175" indent="-257175"/>
            <a:r>
              <a:rPr lang="en-US" altLang="en-US" sz="2400" dirty="0"/>
              <a:t>Move $10 from my savings account to my checking account</a:t>
            </a:r>
          </a:p>
          <a:p>
            <a:pPr marL="257175" indent="-257175"/>
            <a:r>
              <a:rPr lang="en-US" altLang="en-US" sz="2400" dirty="0"/>
              <a:t>Basically, subtract $10 from savings account, add $10 to checking account</a:t>
            </a:r>
          </a:p>
          <a:p>
            <a:pPr marL="257175" indent="-257175"/>
            <a:r>
              <a:rPr lang="en-US" altLang="en-US" sz="2400" dirty="0"/>
              <a:t>But never “lose” my $10</a:t>
            </a:r>
          </a:p>
          <a:p>
            <a:pPr marL="502444" lvl="1" indent="-244079"/>
            <a:r>
              <a:rPr lang="en-US" altLang="en-US" sz="2200" dirty="0"/>
              <a:t>And never give me an extra $10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9B32A2-956E-C8A6-1BB8-3DB4B92FE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AC3C01C-5A2E-FBB8-6235-4F333841F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Names and Name Spaces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712F242-CDD7-CE01-84E3-72981F8F3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Names have meaning within specific </a:t>
            </a:r>
            <a:r>
              <a:rPr lang="en-US" altLang="en-US" sz="2400" i="1" dirty="0"/>
              <a:t>namespaces</a:t>
            </a:r>
          </a:p>
          <a:p>
            <a:pPr eaLnBrk="1" hangingPunct="1"/>
            <a:r>
              <a:rPr lang="en-US" altLang="en-US" sz="2400" dirty="0"/>
              <a:t>All names in a name space comply to the naming rules of that space</a:t>
            </a:r>
          </a:p>
          <a:p>
            <a:pPr eaLnBrk="1" hangingPunct="1"/>
            <a:r>
              <a:rPr lang="en-US" altLang="en-US" sz="2400" dirty="0"/>
              <a:t>A given OS can support multiple different namespaces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1113B1-3F55-4A27-B6F6-39AE4BDAD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35EA479-A990-8554-783D-B6ADF3234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 Space Structures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ED55F09-0D8E-EF81-4294-993BEEBA7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844153"/>
            <a:ext cx="779780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Flat</a:t>
            </a:r>
          </a:p>
          <a:p>
            <a:pPr eaLnBrk="1" hangingPunct="1"/>
            <a:r>
              <a:rPr lang="en-US" altLang="en-US" sz="2400" dirty="0"/>
              <a:t>Partitioned</a:t>
            </a:r>
          </a:p>
          <a:p>
            <a:pPr eaLnBrk="1" hangingPunct="1"/>
            <a:r>
              <a:rPr lang="en-US" altLang="en-US" sz="2400" dirty="0"/>
              <a:t>Descriptive</a:t>
            </a:r>
          </a:p>
          <a:p>
            <a:pPr eaLnBrk="1" hangingPunct="1"/>
            <a:r>
              <a:rPr lang="en-US" altLang="en-US" sz="2400" dirty="0"/>
              <a:t>Hierarchical name spaces are a special case of partitioned name spaces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D4CB8E-24D6-8FB6-7622-519F133D8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55AAD92-0114-E2B6-E4F1-AB0A15A97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Flat Namespaces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E8144E2-4A5F-067B-2719-9DB22CCA3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No organization provided of the namespace</a:t>
            </a:r>
          </a:p>
          <a:p>
            <a:pPr lvl="1" eaLnBrk="1" hangingPunct="1"/>
            <a:r>
              <a:rPr lang="en-US" altLang="en-US" sz="2200" dirty="0"/>
              <a:t>All names chosen from a set of possible names in the space</a:t>
            </a:r>
          </a:p>
          <a:p>
            <a:pPr lvl="1" eaLnBrk="1" hangingPunct="1"/>
            <a:r>
              <a:rPr lang="en-US" altLang="en-US" sz="2200" dirty="0"/>
              <a:t>E.g., the set of UNIX user IDs on a machine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39148D-FEAE-432D-DA16-8BCB68F16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8920BF2-8EEA-B24E-2079-BFAAC34CF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Partitioned Namespaces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0CF5D06-4E78-413D-C612-70D33B903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Allows flat namespaces to be grouped together in some fashion</a:t>
            </a:r>
          </a:p>
          <a:p>
            <a:pPr eaLnBrk="1" hangingPunct="1"/>
            <a:r>
              <a:rPr lang="en-US" altLang="en-US" sz="2400" dirty="0"/>
              <a:t>Hierarchical is most common</a:t>
            </a:r>
          </a:p>
          <a:p>
            <a:pPr eaLnBrk="1" hangingPunct="1"/>
            <a:r>
              <a:rPr lang="en-US" altLang="en-US" sz="2400" dirty="0"/>
              <a:t>But some systems allow more general graph structuring of namespaces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4644E2-6649-6273-83B2-8F27A9937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1C9C33E-CE28-EF42-FA1D-E159F0626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Hierarchical Namespaces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AAA3B9C-74A5-0D66-EE7D-67D87F687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066" y="844153"/>
            <a:ext cx="7814733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Namespace is organized into a number of levels</a:t>
            </a:r>
          </a:p>
          <a:p>
            <a:pPr eaLnBrk="1" hangingPunct="1"/>
            <a:r>
              <a:rPr lang="en-US" altLang="en-US" sz="2400" dirty="0"/>
              <a:t>Rooted at some point</a:t>
            </a:r>
          </a:p>
          <a:p>
            <a:pPr eaLnBrk="1" hangingPunct="1"/>
            <a:r>
              <a:rPr lang="en-US" altLang="en-US" sz="2400" dirty="0"/>
              <a:t>Examples</a:t>
            </a:r>
          </a:p>
          <a:p>
            <a:pPr lvl="1" eaLnBrk="1" hangingPunct="1"/>
            <a:r>
              <a:rPr lang="en-US" altLang="en-US" sz="2200" dirty="0"/>
              <a:t>UNIX file name space</a:t>
            </a:r>
          </a:p>
          <a:p>
            <a:pPr lvl="1" eaLnBrk="1" hangingPunct="1"/>
            <a:r>
              <a:rPr lang="en-US" altLang="en-US" sz="2200" dirty="0"/>
              <a:t>Internet site names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BCF088-0608-F554-0111-0E5C5D414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C0C7A3A-A573-5989-FF44-2BE2F2872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Advantages of Hierarchical Namespaces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42E4C03-1A35-5E3E-231C-E588629CA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066" y="844153"/>
            <a:ext cx="7814733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Built-in organization</a:t>
            </a:r>
          </a:p>
          <a:p>
            <a:pPr eaLnBrk="1" hangingPunct="1"/>
            <a:r>
              <a:rPr lang="en-US" altLang="en-US" sz="2400" dirty="0"/>
              <a:t>Easy compartmentalization of namespace</a:t>
            </a:r>
          </a:p>
          <a:p>
            <a:pPr eaLnBrk="1" hangingPunct="1"/>
            <a:r>
              <a:rPr lang="en-US" altLang="en-US" sz="2400" dirty="0"/>
              <a:t>Handles arbitrary scale</a:t>
            </a:r>
          </a:p>
          <a:p>
            <a:pPr eaLnBrk="1" hangingPunct="1"/>
            <a:r>
              <a:rPr lang="en-US" altLang="en-US" sz="2400" dirty="0"/>
              <a:t>Mathematically well understood</a:t>
            </a:r>
          </a:p>
          <a:p>
            <a:pPr lvl="1" eaLnBrk="1" hangingPunct="1"/>
            <a:r>
              <a:rPr lang="en-US" altLang="en-US" sz="2200" dirty="0"/>
              <a:t>Maps directly to a tree</a:t>
            </a:r>
          </a:p>
          <a:p>
            <a:pPr eaLnBrk="1" hangingPunct="1"/>
            <a:r>
              <a:rPr lang="en-US" altLang="en-US" sz="2400" dirty="0"/>
              <a:t>Generally understood by people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AD8999-AF1D-984D-CB57-69E0D3E5C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537A6BC-9AF1-4177-643A-3CE13C8D3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Descriptive Namespaces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4660508-0641-4B51-2C18-C982CBA33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item’s name is (in some sense) a description of its contents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Content-based addressing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Often similar to associative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Often, this option allows multiple names for a single item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Usually need to deal with multiple items matching a single name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F8CD10-110B-30BD-3DB0-9DB0E156D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CE35A4-4702-9310-88C7-31072486C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Names in Distributed Systems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C4F5AAA-68D9-CB5C-A086-CE47D1852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Entire namespace typically not stored locally</a:t>
            </a:r>
          </a:p>
          <a:p>
            <a:pPr eaLnBrk="1" hangingPunct="1"/>
            <a:r>
              <a:rPr lang="en-US" altLang="en-US" sz="2400" dirty="0"/>
              <a:t>Need a method to find items with names in remote parts of namespace</a:t>
            </a:r>
          </a:p>
          <a:p>
            <a:pPr eaLnBrk="1" hangingPunct="1"/>
            <a:r>
              <a:rPr lang="en-US" altLang="en-US" sz="2400" dirty="0"/>
              <a:t>How do you get from your part of the namespace to another machine’s part?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A2B344-B96C-936A-6D1C-6E30079E0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E829833-86F4-AC65-BCAA-FE1966159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Approach 1 - Explicit Site Names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6ED90FF-CED7-F814-08B0-C3A83AA7A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Name contain the site name of the site that handles them</a:t>
            </a:r>
          </a:p>
          <a:p>
            <a:pPr lvl="1" eaLnBrk="1" hangingPunct="1"/>
            <a:r>
              <a:rPr lang="en-US" altLang="en-US" sz="2200" dirty="0"/>
              <a:t>E.g., https://www.cuhk.edu.cn/zh-hans</a:t>
            </a:r>
          </a:p>
          <a:p>
            <a:pPr eaLnBrk="1" hangingPunct="1"/>
            <a:r>
              <a:rPr lang="en-US" altLang="en-US" sz="2400" dirty="0"/>
              <a:t>To find named item, extract site from the name and send request to that site</a:t>
            </a:r>
          </a:p>
          <a:p>
            <a:pPr eaLnBrk="1" hangingPunct="1"/>
            <a:r>
              <a:rPr lang="en-US" altLang="en-US" sz="2400" dirty="0"/>
              <a:t>Typically some shorthand for local names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307352-A79F-3758-4081-91E0E6525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AE84341-6631-CAFF-E3B9-CCDD62153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Pros/Cons of Explicit Site Naming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AD3982E-A99A-D70E-C83C-5ACA70B8E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844153"/>
            <a:ext cx="7797800" cy="3671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Easy to implement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Easy to find remote resources</a:t>
            </a:r>
          </a:p>
          <a:p>
            <a:pPr eaLnBrk="1" hangingPunct="1">
              <a:buFont typeface="Verdana" panose="020B0604030504040204" pitchFamily="34" charset="0"/>
              <a:buChar char="−"/>
            </a:pPr>
            <a:r>
              <a:rPr lang="en-US" altLang="en-US" sz="2400" dirty="0"/>
              <a:t>Poor location transparency</a:t>
            </a:r>
          </a:p>
          <a:p>
            <a:pPr lvl="1" eaLnBrk="1" hangingPunct="1"/>
            <a:r>
              <a:rPr lang="en-US" altLang="en-US" sz="2200" dirty="0"/>
              <a:t>Network is not concealed</a:t>
            </a:r>
          </a:p>
          <a:p>
            <a:pPr lvl="1" eaLnBrk="1" hangingPunct="1"/>
            <a:r>
              <a:rPr lang="en-US" altLang="en-US" sz="2200" dirty="0"/>
              <a:t>Objects change names when they change machines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354F3C-0164-F408-F4F5-0CEE99E40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C1BEC05-4F87-0A28-B455-908AFA020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733" y="108349"/>
            <a:ext cx="7845957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Running Transactions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300752-AF9C-651B-5D27-D4F6B2DB0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42" y="844153"/>
            <a:ext cx="7845957" cy="3671888"/>
          </a:xfrm>
        </p:spPr>
        <p:txBody>
          <a:bodyPr/>
          <a:lstStyle/>
          <a:p>
            <a:pPr marL="257175" indent="-257175"/>
            <a:r>
              <a:rPr lang="en-US" altLang="en-US" sz="2400" dirty="0"/>
              <a:t>Multiple transactions must not interfere</a:t>
            </a:r>
          </a:p>
          <a:p>
            <a:pPr marL="257175" indent="-257175"/>
            <a:r>
              <a:rPr lang="en-US" altLang="en-US" sz="2400" dirty="0"/>
              <a:t>So you can run them one at a time</a:t>
            </a:r>
          </a:p>
          <a:p>
            <a:pPr marL="257175" indent="-257175"/>
            <a:r>
              <a:rPr lang="en-US" altLang="en-US" sz="2400" dirty="0"/>
              <a:t>Or run them simultaneously</a:t>
            </a:r>
          </a:p>
          <a:p>
            <a:pPr marL="502444" lvl="1" indent="-244079"/>
            <a:r>
              <a:rPr lang="en-US" altLang="en-US" sz="2200" dirty="0"/>
              <a:t>But avoiding all interference</a:t>
            </a:r>
          </a:p>
          <a:p>
            <a:pPr marL="257175" indent="-257175"/>
            <a:r>
              <a:rPr lang="en-US" altLang="en-US" sz="2400" dirty="0"/>
              <a:t>Serializability avoids interference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1185A0-6AAF-B77E-E6B4-35A77462C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" name="AutoShape 2" descr="Free photo person paying with its smartphone wallet app">
            <a:extLst>
              <a:ext uri="{FF2B5EF4-FFF2-40B4-BE49-F238E27FC236}">
                <a16:creationId xmlns:a16="http://schemas.microsoft.com/office/drawing/2014/main" id="{B009F715-6004-C87C-A631-6B904F008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1618343" cy="1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078E12-4CFB-84E0-95EB-FFBA8BFE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20" y="1415539"/>
            <a:ext cx="1816101" cy="272415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3DF68FE-00E7-908F-18AE-EC34010E6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Approach 2 - Local Mount Points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1A86D6A-9650-36B1-569C-7C83A6C21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Splice portion of remote name space into the local name space</a:t>
            </a:r>
          </a:p>
          <a:p>
            <a:pPr eaLnBrk="1" hangingPunct="1"/>
            <a:r>
              <a:rPr lang="en-US" altLang="en-US" sz="2200" dirty="0"/>
              <a:t>Keep records to help traverse naming attempts across the splice</a:t>
            </a:r>
          </a:p>
          <a:p>
            <a:pPr eaLnBrk="1" hangingPunct="1"/>
            <a:r>
              <a:rPr lang="en-US" altLang="en-US" sz="2200" dirty="0"/>
              <a:t>When necessary, transfer name resolution requests to remote site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167DD7-D429-CF3B-6FD3-E2C39BCE2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25DC188-4042-749E-BB23-84BFBD877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Pros/Cons of Local Mount Points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21D6717-6280-C972-3CA5-EB3298170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844153"/>
            <a:ext cx="7823200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+ Hides the network from ordinary users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+ Largely location transparent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Files do not change names when they move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Location not explicit in name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−"/>
            </a:pPr>
            <a:r>
              <a:rPr lang="en-US" altLang="en-US" sz="2400" dirty="0"/>
              <a:t>Implementation more complicated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−"/>
            </a:pPr>
            <a:r>
              <a:rPr lang="en-US" altLang="en-US" sz="2400" dirty="0"/>
              <a:t>Not name transparent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−"/>
            </a:pPr>
            <a:r>
              <a:rPr lang="en-US" altLang="en-US" sz="2400" dirty="0"/>
              <a:t>Heavy setup costs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A7850C-D53A-157B-E3F3-51949C6FF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6CA60F66-5676-A51D-EE52-73FF4C7B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91" y="108349"/>
            <a:ext cx="7772399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Approach 3 - Global Namespaces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FED1DC1-A33A-8B28-E7D5-25567F7F9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844153"/>
            <a:ext cx="7772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All names exist in a single global namespace</a:t>
            </a:r>
          </a:p>
          <a:p>
            <a:pPr eaLnBrk="1" hangingPunct="1"/>
            <a:r>
              <a:rPr lang="en-US" altLang="en-US" sz="2400" dirty="0"/>
              <a:t>System software translates names that cross machine boundaries</a:t>
            </a:r>
          </a:p>
          <a:p>
            <a:pPr eaLnBrk="1" hangingPunct="1"/>
            <a:r>
              <a:rPr lang="en-US" altLang="en-US" sz="2400" dirty="0"/>
              <a:t>Often, in practice, explicit site names creep in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C65525-D2A6-B598-C262-0E1CE35B6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CF2A6E4-00B7-A605-61B8-36DEEB82E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Pros/Cons of Global Namespaces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C7ACC38-7B6A-D3C0-14A7-A8AD115CA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Fully name and location transparent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Potentially expensive to implement and maintain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Potential for poor scaling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Requires agreement among all sites involved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 matter of much philosophical debate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86F559-67C0-069E-BDF5-085B60D70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395457-40C5-710C-3120-0D38C6ED3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Translating Names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62745ED-7709-9ECF-19D8-F2FC31157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466" y="844153"/>
            <a:ext cx="7789333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Names of local items typically translated locally</a:t>
            </a:r>
          </a:p>
          <a:p>
            <a:pPr eaLnBrk="1" hangingPunct="1"/>
            <a:r>
              <a:rPr lang="en-US" altLang="en-US" sz="2400" dirty="0"/>
              <a:t>Mechanisms for translating remote names</a:t>
            </a:r>
          </a:p>
          <a:p>
            <a:pPr lvl="1" eaLnBrk="1" hangingPunct="1"/>
            <a:r>
              <a:rPr lang="en-US" altLang="en-US" sz="2200" dirty="0"/>
              <a:t>Broadcast</a:t>
            </a:r>
          </a:p>
          <a:p>
            <a:pPr lvl="1" eaLnBrk="1" hangingPunct="1"/>
            <a:r>
              <a:rPr lang="en-US" altLang="en-US" sz="2200" dirty="0"/>
              <a:t>Forward to storing site</a:t>
            </a:r>
          </a:p>
          <a:p>
            <a:pPr lvl="1" eaLnBrk="1" hangingPunct="1"/>
            <a:r>
              <a:rPr lang="en-US" altLang="en-US" sz="2200" dirty="0"/>
              <a:t>Name servers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9EDBF8-3355-767B-A83C-2FBDE9112C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E39EFCD-D252-9B58-2BE9-C2AF7FFAF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on Naming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841788E-E45D-2704-A054-C3C152D1F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How do you route a request from one 128-bit address to another?</a:t>
            </a:r>
          </a:p>
          <a:p>
            <a:pPr eaLnBrk="1" hangingPunct="1"/>
            <a:r>
              <a:rPr lang="en-US" altLang="en-US" sz="2400" dirty="0"/>
              <a:t>Without centralized name servers?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Hint:  degrees of separation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AD70C8B-53D3-3C19-A7D3-DE1EEF2F8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F63B1A6F-5739-70ED-A3F8-667298305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Hypercube Routing (1)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872C0AF5-7F31-BE51-48FF-653E989D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910" y="2628900"/>
            <a:ext cx="1257300" cy="12573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7C2F5F33-5A26-668B-F065-BEA829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10" y="3829050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000</a:t>
            </a: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6EAB9099-F9E9-C2C7-05E3-F6F4352E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315396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001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B6C8DE5C-5D52-C887-E24E-794659C6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769" y="2400300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010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770FDC50-EA70-092C-922B-1D23122D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383976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8032FB0F-AA97-242D-1AB6-AAE899469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169" y="1885950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0360B68B-161F-6218-E431-FD18039BB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410" y="315396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6BDDC529-1FAE-9D24-D51A-6CA159E5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189666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011</a:t>
            </a: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C104EDA9-69E0-5C26-0038-2E4E5879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2400300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788D07C2-0352-D1F9-A87B-558947AD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1" y="2457451"/>
            <a:ext cx="22501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The address of a neighbor </a:t>
            </a:r>
          </a:p>
          <a:p>
            <a:r>
              <a:rPr lang="en-US" altLang="en-US" sz="1350">
                <a:latin typeface="Tahoma" panose="020B0604030504040204" pitchFamily="34" charset="0"/>
              </a:rPr>
              <a:t>is off by one bit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D410B16-95D9-2BDE-8076-BE4E499D4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4443599-B646-D122-4720-3473D86B7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Hypercube Routing (2)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7560ED3-9EB2-9986-6460-E1606C077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710" y="2188633"/>
            <a:ext cx="1257300" cy="12573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BEB16677-96C3-D8BB-2A65-A524E9FA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10" y="338878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000</a:t>
            </a:r>
          </a:p>
        </p:txBody>
      </p:sp>
      <p:sp>
        <p:nvSpPr>
          <p:cNvPr id="120837" name="Text Box 5">
            <a:extLst>
              <a:ext uri="{FF2B5EF4-FFF2-40B4-BE49-F238E27FC236}">
                <a16:creationId xmlns:a16="http://schemas.microsoft.com/office/drawing/2014/main" id="{F2AAFD87-E7DB-B12F-3E91-0F588AFD1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310" y="2637497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latin typeface="Tahoma" panose="020B0604030504040204" pitchFamily="34" charset="0"/>
              </a:rPr>
              <a:t>001</a:t>
            </a:r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EE059F83-592C-5B85-E00E-46C61D985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633" y="196003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latin typeface="Tahoma" panose="020B0604030504040204" pitchFamily="34" charset="0"/>
              </a:rPr>
              <a:t>010</a:t>
            </a:r>
          </a:p>
        </p:txBody>
      </p:sp>
      <p:sp>
        <p:nvSpPr>
          <p:cNvPr id="120839" name="Text Box 7">
            <a:extLst>
              <a:ext uri="{FF2B5EF4-FFF2-40B4-BE49-F238E27FC236}">
                <a16:creationId xmlns:a16="http://schemas.microsoft.com/office/drawing/2014/main" id="{94B3B783-839D-4A85-D4F7-390BA3F0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3399499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120840" name="Text Box 8">
            <a:extLst>
              <a:ext uri="{FF2B5EF4-FFF2-40B4-BE49-F238E27FC236}">
                <a16:creationId xmlns:a16="http://schemas.microsoft.com/office/drawing/2014/main" id="{94A1A866-9B8B-8547-9A97-9545F064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050" y="1295871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20841" name="Text Box 9">
            <a:extLst>
              <a:ext uri="{FF2B5EF4-FFF2-40B4-BE49-F238E27FC236}">
                <a16:creationId xmlns:a16="http://schemas.microsoft.com/office/drawing/2014/main" id="{204B86F0-4E7C-94C2-A79C-F07E3274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050" y="2733785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843FFCE5-D502-578A-619D-3FB3E6A9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242" y="1295531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latin typeface="Tahoma" panose="020B0604030504040204" pitchFamily="34" charset="0"/>
              </a:rPr>
              <a:t>011</a:t>
            </a:r>
          </a:p>
        </p:txBody>
      </p:sp>
      <p:sp>
        <p:nvSpPr>
          <p:cNvPr id="120843" name="Text Box 11">
            <a:extLst>
              <a:ext uri="{FF2B5EF4-FFF2-40B4-BE49-F238E27FC236}">
                <a16:creationId xmlns:a16="http://schemas.microsoft.com/office/drawing/2014/main" id="{B8EA3947-E3A8-621D-DECE-17A1BA20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575" y="193463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C57F4C11-B05F-A7B8-D2EF-F1191647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3960283"/>
            <a:ext cx="10310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000 </a:t>
            </a:r>
            <a:r>
              <a:rPr lang="en-US" altLang="en-US" sz="1350">
                <a:latin typeface="Tahoma" panose="020B0604030504040204" pitchFamily="34" charset="0"/>
                <a:sym typeface="Wingdings" panose="05000000000000000000" pitchFamily="2" charset="2"/>
              </a:rPr>
              <a:t> 111</a:t>
            </a: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120845" name="Text Box 13">
            <a:extLst>
              <a:ext uri="{FF2B5EF4-FFF2-40B4-BE49-F238E27FC236}">
                <a16:creationId xmlns:a16="http://schemas.microsoft.com/office/drawing/2014/main" id="{CAF074C6-941D-A0D0-B5A9-3BEE95143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49" y="2017184"/>
            <a:ext cx="35353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dirty="0">
                <a:latin typeface="Tahoma" panose="020B0604030504040204" pitchFamily="34" charset="0"/>
              </a:rPr>
              <a:t>At each hop, match one additional bit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B00FCF-045E-7336-3A72-D8C09360E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AD2D087-32A6-933C-B3C6-A218CE04A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Hypercube Routing (3)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E466446-81E6-ECCA-E164-60A30BFF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910" y="2188633"/>
            <a:ext cx="1257300" cy="12573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3BC63C54-F73D-1394-F540-01F4E9C7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10" y="338878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000</a:t>
            </a:r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1B30EA07-773E-ACEB-0A8A-BCBF53B6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2713699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001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2AD959C9-86AE-507A-1E2D-7CC536AD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769" y="196003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010</a:t>
            </a:r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id="{C2924046-456D-D468-758C-5B339C8B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3399499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1350">
                <a:latin typeface="Tahoma" panose="020B0604030504040204" pitchFamily="34" charset="0"/>
              </a:rPr>
              <a:t>00</a:t>
            </a:r>
          </a:p>
        </p:txBody>
      </p:sp>
      <p:sp>
        <p:nvSpPr>
          <p:cNvPr id="122888" name="Text Box 8">
            <a:extLst>
              <a:ext uri="{FF2B5EF4-FFF2-40B4-BE49-F238E27FC236}">
                <a16:creationId xmlns:a16="http://schemas.microsoft.com/office/drawing/2014/main" id="{C9B3F14F-AD29-DAA3-9B3D-3FB4B94F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169" y="144568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EFD4EA70-9220-7541-4731-896A70F7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410" y="2713699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BD6EE240-39F8-782A-9E8A-09A81690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1456399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011</a:t>
            </a: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12D2A21C-1B20-BE80-3515-413C8B1B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1960033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809D7DEA-4058-0BAA-DCD3-90B8AB2D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3960283"/>
            <a:ext cx="10310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000 </a:t>
            </a:r>
            <a:r>
              <a:rPr lang="en-US" altLang="en-US" sz="1350">
                <a:latin typeface="Tahoma" panose="020B0604030504040204" pitchFamily="34" charset="0"/>
                <a:sym typeface="Wingdings" panose="05000000000000000000" pitchFamily="2" charset="2"/>
              </a:rPr>
              <a:t> 111</a:t>
            </a: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EDB03238-1F49-41BA-4320-76B45743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017184"/>
            <a:ext cx="20678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At each hop, match one </a:t>
            </a:r>
          </a:p>
          <a:p>
            <a:r>
              <a:rPr lang="en-US" altLang="en-US" sz="1350">
                <a:latin typeface="Tahoma" panose="020B0604030504040204" pitchFamily="34" charset="0"/>
              </a:rPr>
              <a:t>additional bit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079D1F-00FB-2089-BE19-79227C012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94F90FE3-73AE-078D-EE9D-A8829E058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Hypercube Routing (4)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56FDF76-4140-A000-0120-9AFDF08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910" y="2027766"/>
            <a:ext cx="1257300" cy="12573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36845B0A-A92C-C52E-C638-7D8BDB19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10" y="322791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000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D7274FF3-2AA2-37B8-B530-9439958B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2552832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001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2EC98A45-E0B5-1FCC-09DE-8940A530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769" y="179916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010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DC222178-42A8-7BC0-93A7-58A91C22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3238632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1350">
                <a:latin typeface="Tahoma" panose="020B0604030504040204" pitchFamily="34" charset="0"/>
              </a:rPr>
              <a:t>00</a:t>
            </a:r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id="{F3E7E288-B841-7478-4BDD-7C70A071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169" y="128481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572913C1-A14C-9534-A64C-37AFA4C4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410" y="2552832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B3ED1261-67D6-EDE0-8BCB-7DC3F4B1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1295532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011</a:t>
            </a:r>
          </a:p>
        </p:txBody>
      </p:sp>
      <p:sp>
        <p:nvSpPr>
          <p:cNvPr id="124939" name="Text Box 11">
            <a:extLst>
              <a:ext uri="{FF2B5EF4-FFF2-40B4-BE49-F238E27FC236}">
                <a16:creationId xmlns:a16="http://schemas.microsoft.com/office/drawing/2014/main" id="{AAF7A195-CB24-9826-A9B7-4962543B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1799166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11</a:t>
            </a:r>
            <a:r>
              <a:rPr lang="en-US" altLang="en-US" sz="135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24940" name="Text Box 12">
            <a:extLst>
              <a:ext uri="{FF2B5EF4-FFF2-40B4-BE49-F238E27FC236}">
                <a16:creationId xmlns:a16="http://schemas.microsoft.com/office/drawing/2014/main" id="{EC5E0AF1-4740-A13D-D822-BAF1B99B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3799416"/>
            <a:ext cx="10310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000 </a:t>
            </a:r>
            <a:r>
              <a:rPr lang="en-US" altLang="en-US" sz="1350">
                <a:latin typeface="Tahoma" panose="020B0604030504040204" pitchFamily="34" charset="0"/>
                <a:sym typeface="Wingdings" panose="05000000000000000000" pitchFamily="2" charset="2"/>
              </a:rPr>
              <a:t> 111</a:t>
            </a: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124941" name="Text Box 13">
            <a:extLst>
              <a:ext uri="{FF2B5EF4-FFF2-40B4-BE49-F238E27FC236}">
                <a16:creationId xmlns:a16="http://schemas.microsoft.com/office/drawing/2014/main" id="{F49DC400-C302-3E75-B7E0-5166159B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856317"/>
            <a:ext cx="20678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At each hop, match one </a:t>
            </a:r>
          </a:p>
          <a:p>
            <a:r>
              <a:rPr lang="en-US" altLang="en-US" sz="1350">
                <a:latin typeface="Tahoma" panose="020B0604030504040204" pitchFamily="34" charset="0"/>
              </a:rPr>
              <a:t>additional bit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E66087-8183-28F4-2377-824FA4844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877F32D-B6DD-BFD8-1E1B-837AC2CA5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Serializability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E3F852-9B74-026A-2C8B-FF2F72AA9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844153"/>
            <a:ext cx="7721600" cy="2167561"/>
          </a:xfrm>
        </p:spPr>
        <p:txBody>
          <a:bodyPr/>
          <a:lstStyle/>
          <a:p>
            <a:pPr marL="257175" indent="-257175"/>
            <a:r>
              <a:rPr lang="en-US" altLang="en-US" sz="2400" dirty="0"/>
              <a:t>A property of a proposed schedule of transactions</a:t>
            </a:r>
          </a:p>
          <a:p>
            <a:pPr marL="257175" indent="-257175"/>
            <a:r>
              <a:rPr lang="en-US" altLang="en-US" sz="2400" dirty="0"/>
              <a:t>A serializable schedule produces the same results as some serial execution of those transactions</a:t>
            </a:r>
          </a:p>
          <a:p>
            <a:pPr marL="257175" indent="-257175"/>
            <a:r>
              <a:rPr lang="en-US" altLang="en-US" sz="2400" dirty="0"/>
              <a:t>Even though the actions may be have been performed in a different order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4F55EF-943B-CEA2-D3C9-4A91C3E61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3074" name="Picture 2" descr="Serializability in DBMS | Types of Serializability with Examples">
            <a:extLst>
              <a:ext uri="{FF2B5EF4-FFF2-40B4-BE49-F238E27FC236}">
                <a16:creationId xmlns:a16="http://schemas.microsoft.com/office/drawing/2014/main" id="{9CE1C45A-C902-1C56-3D51-102D3BCC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15" y="2854072"/>
            <a:ext cx="3033486" cy="1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AD009654-22C4-1458-7559-60C03E7B2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Hypercube Routing (5)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1BD1B0AB-C620-9B07-5477-8AB2FA61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910" y="2230965"/>
            <a:ext cx="1257300" cy="12573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DF2081FA-47E2-E88E-AAD3-93EC496E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10" y="3431115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000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5B52BBE8-4AA4-26A6-865D-88EC39467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2756031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001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708587F3-5666-3AE5-97BD-55D7DE24B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769" y="2002365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010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A2E667F3-B8B8-FC24-C153-F944C3738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3441831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1350">
                <a:latin typeface="Tahoma" panose="020B0604030504040204" pitchFamily="34" charset="0"/>
              </a:rPr>
              <a:t>00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27F18449-F132-6BFB-FEC4-9205038C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169" y="1488015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id="{39374B86-CD49-6B5F-2050-C4AF7D98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410" y="2756031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26986" name="Text Box 10">
            <a:extLst>
              <a:ext uri="{FF2B5EF4-FFF2-40B4-BE49-F238E27FC236}">
                <a16:creationId xmlns:a16="http://schemas.microsoft.com/office/drawing/2014/main" id="{CC19EE86-4715-3A74-9820-EE9E2D42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1498731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011</a:t>
            </a:r>
          </a:p>
        </p:txBody>
      </p:sp>
      <p:sp>
        <p:nvSpPr>
          <p:cNvPr id="126987" name="Text Box 11">
            <a:extLst>
              <a:ext uri="{FF2B5EF4-FFF2-40B4-BE49-F238E27FC236}">
                <a16:creationId xmlns:a16="http://schemas.microsoft.com/office/drawing/2014/main" id="{FFF632BC-8C2D-DE3D-B45F-039C7759A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0" y="2002365"/>
            <a:ext cx="468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solidFill>
                  <a:schemeClr val="hlink"/>
                </a:solidFill>
                <a:latin typeface="Tahoma" panose="020B0604030504040204" pitchFamily="34" charset="0"/>
              </a:rPr>
              <a:t>11</a:t>
            </a:r>
            <a:r>
              <a:rPr lang="en-US" altLang="en-US" sz="135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26988" name="Text Box 12">
            <a:extLst>
              <a:ext uri="{FF2B5EF4-FFF2-40B4-BE49-F238E27FC236}">
                <a16:creationId xmlns:a16="http://schemas.microsoft.com/office/drawing/2014/main" id="{0DF6E0D9-5A0B-03AF-22B8-0821922BB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4002615"/>
            <a:ext cx="10310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000 </a:t>
            </a:r>
            <a:r>
              <a:rPr lang="en-US" altLang="en-US" sz="1350">
                <a:latin typeface="Tahoma" panose="020B0604030504040204" pitchFamily="34" charset="0"/>
                <a:sym typeface="Wingdings" panose="05000000000000000000" pitchFamily="2" charset="2"/>
              </a:rPr>
              <a:t> 111</a:t>
            </a: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126989" name="Text Box 13">
            <a:extLst>
              <a:ext uri="{FF2B5EF4-FFF2-40B4-BE49-F238E27FC236}">
                <a16:creationId xmlns:a16="http://schemas.microsoft.com/office/drawing/2014/main" id="{5DBEF434-9B89-1D99-56DC-7583FC64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059516"/>
            <a:ext cx="20678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>
                <a:latin typeface="Tahoma" panose="020B0604030504040204" pitchFamily="34" charset="0"/>
              </a:rPr>
              <a:t>At each hop, match one </a:t>
            </a:r>
          </a:p>
          <a:p>
            <a:r>
              <a:rPr lang="en-US" altLang="en-US" sz="1350">
                <a:latin typeface="Tahoma" panose="020B0604030504040204" pitchFamily="34" charset="0"/>
              </a:rPr>
              <a:t>additional bit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CE2651-57DA-4F1F-A7B3-180F75403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8385337-10C4-3611-393A-732F8705A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343" y="108349"/>
            <a:ext cx="7819347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Hypercube Routing (6)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518ECB69-E42F-EF69-2B62-3096AD02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452" y="844153"/>
            <a:ext cx="7819347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hops to reach a destination</a:t>
            </a:r>
          </a:p>
          <a:p>
            <a:pPr lvl="1" eaLnBrk="1" hangingPunct="1"/>
            <a:r>
              <a:rPr lang="en-US" altLang="en-US" sz="2200" i="1" dirty="0"/>
              <a:t>N</a:t>
            </a:r>
            <a:r>
              <a:rPr lang="en-US" altLang="en-US" sz="2200" dirty="0"/>
              <a:t> = number of addresses</a:t>
            </a:r>
          </a:p>
          <a:p>
            <a:pPr eaLnBrk="1" hangingPunct="1"/>
            <a:r>
              <a:rPr lang="en-US" altLang="en-US" sz="2400" dirty="0"/>
              <a:t>Each node only keeps track of only Log(N) neighbors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044F84-3E60-1EF3-CFBF-B935034D6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1B49554-EDD9-ACCA-07B3-0741E4363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371" y="108349"/>
            <a:ext cx="7790319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Optimistic Methods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67B6C93-234B-C033-2A34-D2C69FE46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844153"/>
            <a:ext cx="7540171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Typically, being almost certain is much cheaper than being absolutely certain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If so, optimistic methods may pay off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Assume it is OK to proceed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Clean up the mess afterwards if you are wrong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6BAEC1-D2A7-CA8A-68F6-385864B45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DC61B249-DA2A-F60E-E3C7-E4FB041C9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Tradeoffs in Optimistic Methods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9951EA6-5706-4720-F2A4-1AB16FC61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Optimism pays off 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The benefit is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The chance of being wrong is 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The cost of being sure is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And the cost of cleaning up mistakes is 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Particularly well suited to distributed systems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7934B9-1A48-159F-A016-38178146B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4D45924-BF28-49F0-B085-818496FAC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Optimistic Transaction Mechanisms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FEFAD4F-805D-B4E4-02D6-883821EB3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914" y="844153"/>
            <a:ext cx="7757885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Whenever a transaction may be in synchronization difficulties, proceed as if it weren’t</a:t>
            </a:r>
          </a:p>
          <a:p>
            <a:pPr eaLnBrk="1" hangingPunct="1"/>
            <a:r>
              <a:rPr lang="en-US" altLang="en-US" sz="2400" dirty="0"/>
              <a:t>When transaction completes, check to see if synchronization problems arose</a:t>
            </a:r>
          </a:p>
          <a:p>
            <a:pPr eaLnBrk="1" hangingPunct="1"/>
            <a:r>
              <a:rPr lang="en-US" altLang="en-US" sz="2400" dirty="0"/>
              <a:t>Roll back transaction if they did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7B4A41-2379-D250-2D3C-47540942DB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4B3AD34-1B60-8814-2E6D-D135AE02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Optimistic Transaction Diagram</a:t>
            </a:r>
          </a:p>
        </p:txBody>
      </p:sp>
      <p:sp>
        <p:nvSpPr>
          <p:cNvPr id="137219" name="Text Box 7">
            <a:extLst>
              <a:ext uri="{FF2B5EF4-FFF2-40B4-BE49-F238E27FC236}">
                <a16:creationId xmlns:a16="http://schemas.microsoft.com/office/drawing/2014/main" id="{07B8F50B-A9B8-E972-B903-56409907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714500"/>
            <a:ext cx="234230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Transaction execution starts</a:t>
            </a:r>
          </a:p>
        </p:txBody>
      </p:sp>
      <p:sp>
        <p:nvSpPr>
          <p:cNvPr id="137220" name="Text Box 8">
            <a:extLst>
              <a:ext uri="{FF2B5EF4-FFF2-40B4-BE49-F238E27FC236}">
                <a16:creationId xmlns:a16="http://schemas.microsoft.com/office/drawing/2014/main" id="{3682898D-5235-F760-7045-63D3DEF57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1714500"/>
            <a:ext cx="15055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Transaction ends</a:t>
            </a:r>
          </a:p>
        </p:txBody>
      </p:sp>
      <p:sp>
        <p:nvSpPr>
          <p:cNvPr id="137221" name="Line 9">
            <a:extLst>
              <a:ext uri="{FF2B5EF4-FFF2-40B4-BE49-F238E27FC236}">
                <a16:creationId xmlns:a16="http://schemas.microsoft.com/office/drawing/2014/main" id="{3F26F7CA-2DB8-6992-A456-231911189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2000250"/>
            <a:ext cx="5715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7222" name="Line 10">
            <a:extLst>
              <a:ext uri="{FF2B5EF4-FFF2-40B4-BE49-F238E27FC236}">
                <a16:creationId xmlns:a16="http://schemas.microsoft.com/office/drawing/2014/main" id="{C378DA6B-8EA5-ACF6-B7E0-FEC84205FC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7950" y="2000250"/>
            <a:ext cx="11430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37223" name="Group 16">
            <a:extLst>
              <a:ext uri="{FF2B5EF4-FFF2-40B4-BE49-F238E27FC236}">
                <a16:creationId xmlns:a16="http://schemas.microsoft.com/office/drawing/2014/main" id="{671757E1-C8A2-863D-0227-70937449A66E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2743200"/>
            <a:ext cx="3771900" cy="541735"/>
            <a:chOff x="1296" y="2304"/>
            <a:chExt cx="3168" cy="455"/>
          </a:xfrm>
        </p:grpSpPr>
        <p:sp>
          <p:nvSpPr>
            <p:cNvPr id="137226" name="Line 4">
              <a:extLst>
                <a:ext uri="{FF2B5EF4-FFF2-40B4-BE49-F238E27FC236}">
                  <a16:creationId xmlns:a16="http://schemas.microsoft.com/office/drawing/2014/main" id="{4D014D9A-50BE-9E26-956D-395922DE3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0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7227" name="Line 5">
              <a:extLst>
                <a:ext uri="{FF2B5EF4-FFF2-40B4-BE49-F238E27FC236}">
                  <a16:creationId xmlns:a16="http://schemas.microsoft.com/office/drawing/2014/main" id="{CFB34C12-C402-5A27-D313-1EEBD1EB9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30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7228" name="Line 6">
              <a:extLst>
                <a:ext uri="{FF2B5EF4-FFF2-40B4-BE49-F238E27FC236}">
                  <a16:creationId xmlns:a16="http://schemas.microsoft.com/office/drawing/2014/main" id="{16523AF2-0745-5DD3-F66B-17D4DBC86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30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7229" name="Text Box 11">
              <a:extLst>
                <a:ext uri="{FF2B5EF4-FFF2-40B4-BE49-F238E27FC236}">
                  <a16:creationId xmlns:a16="http://schemas.microsoft.com/office/drawing/2014/main" id="{E50BF87B-A7B1-37AA-896E-C736B99B0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2327"/>
              <a:ext cx="55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50"/>
                <a:t>Read </a:t>
              </a:r>
            </a:p>
            <a:p>
              <a:pPr algn="ctr"/>
              <a:r>
                <a:rPr lang="en-US" altLang="en-US" sz="1350"/>
                <a:t>phase</a:t>
              </a:r>
            </a:p>
          </p:txBody>
        </p:sp>
        <p:sp>
          <p:nvSpPr>
            <p:cNvPr id="137230" name="Text Box 12">
              <a:extLst>
                <a:ext uri="{FF2B5EF4-FFF2-40B4-BE49-F238E27FC236}">
                  <a16:creationId xmlns:a16="http://schemas.microsoft.com/office/drawing/2014/main" id="{36168D1B-79F5-392C-B3B5-2AC47CBED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" y="2327"/>
              <a:ext cx="82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50"/>
                <a:t>Validation </a:t>
              </a:r>
            </a:p>
            <a:p>
              <a:pPr algn="ctr"/>
              <a:r>
                <a:rPr lang="en-US" altLang="en-US" sz="1350"/>
                <a:t>phase</a:t>
              </a:r>
            </a:p>
          </p:txBody>
        </p:sp>
        <p:sp>
          <p:nvSpPr>
            <p:cNvPr id="137231" name="Text Box 13">
              <a:extLst>
                <a:ext uri="{FF2B5EF4-FFF2-40B4-BE49-F238E27FC236}">
                  <a16:creationId xmlns:a16="http://schemas.microsoft.com/office/drawing/2014/main" id="{A3F2566A-2C82-4670-0D80-1D0E60A9A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6" y="2332"/>
              <a:ext cx="55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50"/>
                <a:t>Write </a:t>
              </a:r>
            </a:p>
            <a:p>
              <a:pPr algn="ctr"/>
              <a:r>
                <a:rPr lang="en-US" altLang="en-US" sz="1350"/>
                <a:t>phase</a:t>
              </a:r>
            </a:p>
          </p:txBody>
        </p:sp>
      </p:grpSp>
      <p:sp>
        <p:nvSpPr>
          <p:cNvPr id="137224" name="Line 14">
            <a:extLst>
              <a:ext uri="{FF2B5EF4-FFF2-40B4-BE49-F238E27FC236}">
                <a16:creationId xmlns:a16="http://schemas.microsoft.com/office/drawing/2014/main" id="{8FB1FF6B-1096-3FD9-27E2-0EFAEA6E9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71475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7225" name="Text Box 15">
            <a:extLst>
              <a:ext uri="{FF2B5EF4-FFF2-40B4-BE49-F238E27FC236}">
                <a16:creationId xmlns:a16="http://schemas.microsoft.com/office/drawing/2014/main" id="{7F536FD5-FFA8-AE6A-5237-181256FCF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3742135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Time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710834-49BE-2ED4-42A0-493CFACC3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EA3BF5A1-AECC-1F4A-9D52-FA4F23EB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Validating Optimistic Transactions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FB90AB5-0627-B21C-8882-089AF458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1" y="844153"/>
            <a:ext cx="777240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During validation phase of transaction T, check for problems with other transactions</a:t>
            </a:r>
          </a:p>
          <a:p>
            <a:pPr marL="800091" lvl="1" indent="-457200" eaLnBrk="1" hangingPunct="1">
              <a:buFont typeface="+mj-lt"/>
              <a:buAutoNum type="arabicPeriod"/>
            </a:pPr>
            <a:r>
              <a:rPr lang="en-US" altLang="en-US" sz="2200" dirty="0"/>
              <a:t>The write phase of another transaction S intersects the read phase of T</a:t>
            </a:r>
          </a:p>
          <a:p>
            <a:pPr marL="800091" lvl="1" indent="-457200" eaLnBrk="1" hangingPunct="1">
              <a:buFont typeface="+mj-lt"/>
              <a:buAutoNum type="arabicPeriod"/>
            </a:pPr>
            <a:r>
              <a:rPr lang="en-US" altLang="en-US" sz="2200" dirty="0"/>
              <a:t>The </a:t>
            </a:r>
            <a:r>
              <a:rPr lang="en-US" altLang="en-US" sz="2200" dirty="0" err="1"/>
              <a:t>readset</a:t>
            </a:r>
            <a:r>
              <a:rPr lang="en-US" altLang="en-US" sz="2200" dirty="0"/>
              <a:t> of T and the </a:t>
            </a:r>
            <a:r>
              <a:rPr lang="en-US" altLang="en-US" sz="2200" dirty="0" err="1"/>
              <a:t>writeset</a:t>
            </a:r>
            <a:r>
              <a:rPr lang="en-US" altLang="en-US" sz="2200" dirty="0"/>
              <a:t> of S intersect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BA5776-D601-1EAA-1E91-44303F964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8E7676D-0B5E-6889-F1DF-0007CB79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Conflicting Transactions</a:t>
            </a:r>
          </a:p>
        </p:txBody>
      </p:sp>
      <p:grpSp>
        <p:nvGrpSpPr>
          <p:cNvPr id="141315" name="Group 12">
            <a:extLst>
              <a:ext uri="{FF2B5EF4-FFF2-40B4-BE49-F238E27FC236}">
                <a16:creationId xmlns:a16="http://schemas.microsoft.com/office/drawing/2014/main" id="{B0E26B3B-7D7E-C935-8EEB-C28E16274209}"/>
              </a:ext>
            </a:extLst>
          </p:cNvPr>
          <p:cNvGrpSpPr>
            <a:grpSpLocks/>
          </p:cNvGrpSpPr>
          <p:nvPr/>
        </p:nvGrpSpPr>
        <p:grpSpPr bwMode="auto">
          <a:xfrm>
            <a:off x="1645444" y="1981333"/>
            <a:ext cx="4231481" cy="702469"/>
            <a:chOff x="1296" y="2169"/>
            <a:chExt cx="3554" cy="590"/>
          </a:xfrm>
        </p:grpSpPr>
        <p:grpSp>
          <p:nvGrpSpPr>
            <p:cNvPr id="141326" name="Group 4">
              <a:extLst>
                <a:ext uri="{FF2B5EF4-FFF2-40B4-BE49-F238E27FC236}">
                  <a16:creationId xmlns:a16="http://schemas.microsoft.com/office/drawing/2014/main" id="{57E55D73-5FCE-B739-B6EA-2628D234D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304"/>
              <a:ext cx="3168" cy="455"/>
              <a:chOff x="1296" y="2304"/>
              <a:chExt cx="3168" cy="455"/>
            </a:xfrm>
          </p:grpSpPr>
          <p:sp>
            <p:nvSpPr>
              <p:cNvPr id="141328" name="Line 5">
                <a:extLst>
                  <a:ext uri="{FF2B5EF4-FFF2-40B4-BE49-F238E27FC236}">
                    <a16:creationId xmlns:a16="http://schemas.microsoft.com/office/drawing/2014/main" id="{2D09B647-0D7A-A7A4-DEBB-E1558C082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1329" name="Line 6">
                <a:extLst>
                  <a:ext uri="{FF2B5EF4-FFF2-40B4-BE49-F238E27FC236}">
                    <a16:creationId xmlns:a16="http://schemas.microsoft.com/office/drawing/2014/main" id="{0DB644EC-63A8-E831-C3CB-36E7FC979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3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1330" name="Line 7">
                <a:extLst>
                  <a:ext uri="{FF2B5EF4-FFF2-40B4-BE49-F238E27FC236}">
                    <a16:creationId xmlns:a16="http://schemas.microsoft.com/office/drawing/2014/main" id="{6EB8441A-A796-435B-9402-B190C7C60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1331" name="Text Box 8">
                <a:extLst>
                  <a:ext uri="{FF2B5EF4-FFF2-40B4-BE49-F238E27FC236}">
                    <a16:creationId xmlns:a16="http://schemas.microsoft.com/office/drawing/2014/main" id="{4D498A95-5451-BDC3-E46D-E3B503F0F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2" y="2327"/>
                <a:ext cx="551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/>
                  <a:t>Read </a:t>
                </a:r>
              </a:p>
              <a:p>
                <a:pPr algn="ctr"/>
                <a:r>
                  <a:rPr lang="en-US" altLang="en-US" sz="1350"/>
                  <a:t>phase</a:t>
                </a:r>
              </a:p>
            </p:txBody>
          </p:sp>
          <p:sp>
            <p:nvSpPr>
              <p:cNvPr id="141332" name="Text Box 9">
                <a:extLst>
                  <a:ext uri="{FF2B5EF4-FFF2-40B4-BE49-F238E27FC236}">
                    <a16:creationId xmlns:a16="http://schemas.microsoft.com/office/drawing/2014/main" id="{A7C97D52-2460-354B-168C-B4C2956FB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" y="2327"/>
                <a:ext cx="823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/>
                  <a:t>Validation </a:t>
                </a:r>
              </a:p>
              <a:p>
                <a:pPr algn="ctr"/>
                <a:r>
                  <a:rPr lang="en-US" altLang="en-US" sz="1350"/>
                  <a:t>phase</a:t>
                </a:r>
              </a:p>
            </p:txBody>
          </p:sp>
          <p:sp>
            <p:nvSpPr>
              <p:cNvPr id="141333" name="Text Box 10">
                <a:extLst>
                  <a:ext uri="{FF2B5EF4-FFF2-40B4-BE49-F238E27FC236}">
                    <a16:creationId xmlns:a16="http://schemas.microsoft.com/office/drawing/2014/main" id="{3D162824-E714-7344-D55A-F8AE3A37C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6" y="2332"/>
                <a:ext cx="551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/>
                  <a:t>Write </a:t>
                </a:r>
              </a:p>
              <a:p>
                <a:pPr algn="ctr"/>
                <a:r>
                  <a:rPr lang="en-US" altLang="en-US" sz="1350"/>
                  <a:t>phase</a:t>
                </a:r>
              </a:p>
            </p:txBody>
          </p:sp>
        </p:grpSp>
        <p:sp>
          <p:nvSpPr>
            <p:cNvPr id="141327" name="Text Box 11">
              <a:extLst>
                <a:ext uri="{FF2B5EF4-FFF2-40B4-BE49-F238E27FC236}">
                  <a16:creationId xmlns:a16="http://schemas.microsoft.com/office/drawing/2014/main" id="{849B53B8-1C5B-1B3B-B640-254721940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69"/>
              <a:ext cx="2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S</a:t>
              </a:r>
            </a:p>
          </p:txBody>
        </p:sp>
      </p:grpSp>
      <p:grpSp>
        <p:nvGrpSpPr>
          <p:cNvPr id="141316" name="Group 13">
            <a:extLst>
              <a:ext uri="{FF2B5EF4-FFF2-40B4-BE49-F238E27FC236}">
                <a16:creationId xmlns:a16="http://schemas.microsoft.com/office/drawing/2014/main" id="{747ACF95-18CF-AA2A-E2A1-29834EAC3A8E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3124333"/>
            <a:ext cx="4221957" cy="702469"/>
            <a:chOff x="1296" y="2169"/>
            <a:chExt cx="3546" cy="590"/>
          </a:xfrm>
        </p:grpSpPr>
        <p:grpSp>
          <p:nvGrpSpPr>
            <p:cNvPr id="141318" name="Group 14">
              <a:extLst>
                <a:ext uri="{FF2B5EF4-FFF2-40B4-BE49-F238E27FC236}">
                  <a16:creationId xmlns:a16="http://schemas.microsoft.com/office/drawing/2014/main" id="{D895E247-EC14-13CD-190F-A024991B8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304"/>
              <a:ext cx="3168" cy="455"/>
              <a:chOff x="1296" y="2304"/>
              <a:chExt cx="3168" cy="455"/>
            </a:xfrm>
          </p:grpSpPr>
          <p:sp>
            <p:nvSpPr>
              <p:cNvPr id="141320" name="Line 15">
                <a:extLst>
                  <a:ext uri="{FF2B5EF4-FFF2-40B4-BE49-F238E27FC236}">
                    <a16:creationId xmlns:a16="http://schemas.microsoft.com/office/drawing/2014/main" id="{61530637-D1FA-AB77-668E-DAEA24C8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1321" name="Line 16">
                <a:extLst>
                  <a:ext uri="{FF2B5EF4-FFF2-40B4-BE49-F238E27FC236}">
                    <a16:creationId xmlns:a16="http://schemas.microsoft.com/office/drawing/2014/main" id="{0B7979F5-52D1-F84D-7510-BB75FF94F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3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1322" name="Line 17">
                <a:extLst>
                  <a:ext uri="{FF2B5EF4-FFF2-40B4-BE49-F238E27FC236}">
                    <a16:creationId xmlns:a16="http://schemas.microsoft.com/office/drawing/2014/main" id="{5621F693-EEE8-88A9-F7B0-31BC33658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1323" name="Text Box 18">
                <a:extLst>
                  <a:ext uri="{FF2B5EF4-FFF2-40B4-BE49-F238E27FC236}">
                    <a16:creationId xmlns:a16="http://schemas.microsoft.com/office/drawing/2014/main" id="{BA716EC6-AA85-3F3C-3D49-89F138FD7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2" y="2327"/>
                <a:ext cx="551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/>
                  <a:t>Read </a:t>
                </a:r>
              </a:p>
              <a:p>
                <a:pPr algn="ctr"/>
                <a:r>
                  <a:rPr lang="en-US" altLang="en-US" sz="1350"/>
                  <a:t>phase</a:t>
                </a:r>
              </a:p>
            </p:txBody>
          </p:sp>
          <p:sp>
            <p:nvSpPr>
              <p:cNvPr id="141324" name="Text Box 19">
                <a:extLst>
                  <a:ext uri="{FF2B5EF4-FFF2-40B4-BE49-F238E27FC236}">
                    <a16:creationId xmlns:a16="http://schemas.microsoft.com/office/drawing/2014/main" id="{74780F8E-DDDF-F3C7-93D9-6D0607E2C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" y="2327"/>
                <a:ext cx="823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/>
                  <a:t>Validation </a:t>
                </a:r>
              </a:p>
              <a:p>
                <a:pPr algn="ctr"/>
                <a:r>
                  <a:rPr lang="en-US" altLang="en-US" sz="1350"/>
                  <a:t>phase</a:t>
                </a:r>
              </a:p>
            </p:txBody>
          </p:sp>
          <p:sp>
            <p:nvSpPr>
              <p:cNvPr id="141325" name="Text Box 20">
                <a:extLst>
                  <a:ext uri="{FF2B5EF4-FFF2-40B4-BE49-F238E27FC236}">
                    <a16:creationId xmlns:a16="http://schemas.microsoft.com/office/drawing/2014/main" id="{07810181-B69D-2F4D-9AE6-F2470D4B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6" y="2332"/>
                <a:ext cx="551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/>
                  <a:t>Write </a:t>
                </a:r>
              </a:p>
              <a:p>
                <a:pPr algn="ctr"/>
                <a:r>
                  <a:rPr lang="en-US" altLang="en-US" sz="1350"/>
                  <a:t>phase</a:t>
                </a:r>
              </a:p>
            </p:txBody>
          </p:sp>
        </p:grpSp>
        <p:sp>
          <p:nvSpPr>
            <p:cNvPr id="141319" name="Text Box 21">
              <a:extLst>
                <a:ext uri="{FF2B5EF4-FFF2-40B4-BE49-F238E27FC236}">
                  <a16:creationId xmlns:a16="http://schemas.microsoft.com/office/drawing/2014/main" id="{5BC21CA4-D5DD-0D1B-C82A-FC3C834C3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69"/>
              <a:ext cx="2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T</a:t>
              </a:r>
            </a:p>
          </p:txBody>
        </p:sp>
      </p:grpSp>
      <p:sp>
        <p:nvSpPr>
          <p:cNvPr id="141317" name="Rectangle 22">
            <a:extLst>
              <a:ext uri="{FF2B5EF4-FFF2-40B4-BE49-F238E27FC236}">
                <a16:creationId xmlns:a16="http://schemas.microsoft.com/office/drawing/2014/main" id="{E01C7F1C-B286-9620-F44B-BA3187AAD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65127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Assuming intersection of </a:t>
            </a:r>
            <a:r>
              <a:rPr lang="en-US" altLang="en-US" sz="2400" dirty="0" err="1"/>
              <a:t>readset</a:t>
            </a:r>
            <a:r>
              <a:rPr lang="en-US" altLang="en-US" sz="2400" dirty="0"/>
              <a:t>(T) and </a:t>
            </a:r>
            <a:r>
              <a:rPr lang="en-US" altLang="en-US" sz="2400" dirty="0" err="1"/>
              <a:t>writeset</a:t>
            </a:r>
            <a:r>
              <a:rPr lang="en-US" altLang="en-US" sz="2400" dirty="0"/>
              <a:t>(S)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F9CFE8-CBAB-7255-DE69-BAA2A588C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EF44F39B-34AD-370D-4CC3-927C67E1D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Conflicting Transactions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0B91661-55BD-C7B7-ADFD-32EE7D8E6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If these conditions occur, roll back T</a:t>
            </a:r>
          </a:p>
          <a:p>
            <a:pPr eaLnBrk="1" hangingPunct="1"/>
            <a:r>
              <a:rPr lang="en-US" altLang="en-US" sz="2400" dirty="0"/>
              <a:t>Since T is a transaction, you have to be able to roll it back</a:t>
            </a:r>
          </a:p>
          <a:p>
            <a:pPr eaLnBrk="1" hangingPunct="1"/>
            <a:r>
              <a:rPr lang="en-US" altLang="en-US" sz="2400" dirty="0"/>
              <a:t>Restart T and try again</a:t>
            </a:r>
          </a:p>
          <a:p>
            <a:pPr eaLnBrk="1" hangingPunct="1"/>
            <a:r>
              <a:rPr lang="en-US" altLang="en-US" sz="2400" dirty="0"/>
              <a:t>Potential for fairness problems with very long transactions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5AE41B-B676-5BE1-027F-1D74A8D90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5E17E844-5620-5166-07D0-566CA180B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Optimistic Data Replication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D6967277-4882-1F76-31FC-980F6BEDA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Conservative methods of replication guarantee no concurrent updates</a:t>
            </a:r>
          </a:p>
          <a:p>
            <a:pPr lvl="1" eaLnBrk="1" hangingPunct="1"/>
            <a:r>
              <a:rPr lang="en-US" altLang="en-US" sz="2200" dirty="0"/>
              <a:t>E.g., voting and token schemes</a:t>
            </a:r>
          </a:p>
          <a:p>
            <a:pPr eaLnBrk="1" hangingPunct="1"/>
            <a:r>
              <a:rPr lang="en-US" altLang="en-US" sz="2400" dirty="0"/>
              <a:t>At the expense of availability</a:t>
            </a:r>
          </a:p>
          <a:p>
            <a:pPr eaLnBrk="1" hangingPunct="1"/>
            <a:r>
              <a:rPr lang="en-US" altLang="en-US" sz="2400" dirty="0"/>
              <a:t>Optimistic replication gives full availability</a:t>
            </a:r>
          </a:p>
          <a:p>
            <a:pPr lvl="1" eaLnBrk="1" hangingPunct="1"/>
            <a:r>
              <a:rPr lang="en-US" altLang="en-US" sz="2200" dirty="0"/>
              <a:t>At the expense of possible concurrent updates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09BE0A-A165-E7A9-91F8-38E4AA10E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CAE88C7-EAE2-54F3-D835-130374565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Durability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5060FCB-BA13-D229-7562-6EAF7F3CC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510" y="844153"/>
            <a:ext cx="7888290" cy="1456361"/>
          </a:xfrm>
        </p:spPr>
        <p:txBody>
          <a:bodyPr/>
          <a:lstStyle/>
          <a:p>
            <a:r>
              <a:rPr lang="en-US" altLang="en-US" sz="2400" dirty="0"/>
              <a:t>Different levels of guarantees</a:t>
            </a:r>
          </a:p>
          <a:p>
            <a:pPr lvl="1"/>
            <a:r>
              <a:rPr lang="en-US" altLang="en-US" sz="2200" dirty="0"/>
              <a:t>What if there is a on-disk cache</a:t>
            </a:r>
          </a:p>
          <a:p>
            <a:pPr lvl="1"/>
            <a:r>
              <a:rPr lang="en-US" altLang="en-US" sz="2200" dirty="0"/>
              <a:t>What if a disk crashes after a transaction is performed?</a:t>
            </a:r>
          </a:p>
          <a:p>
            <a:pPr lvl="1"/>
            <a:endParaRPr lang="en-US" altLang="en-US" sz="2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7A7C26-CE40-22C9-7F3A-413CB36B3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2050" name="Picture 2" descr="Durability Images – Browse 40,872 Stock Photos, Vectors, and ...">
            <a:extLst>
              <a:ext uri="{FF2B5EF4-FFF2-40B4-BE49-F238E27FC236}">
                <a16:creationId xmlns:a16="http://schemas.microsoft.com/office/drawing/2014/main" id="{B5B24640-6645-D21E-5EC4-F7880E26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3" y="2300514"/>
            <a:ext cx="2198687" cy="20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9AA4F9FC-19CE-1ED9-B1F6-AEE49EF59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Optimistic Data Replication Works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8306709-196A-248D-55F1-A47150F08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266" y="844153"/>
            <a:ext cx="7738533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If a replica of the data is available, normal updates are permitted</a:t>
            </a:r>
          </a:p>
          <a:p>
            <a:pPr lvl="1" eaLnBrk="1" hangingPunct="1"/>
            <a:r>
              <a:rPr lang="en-US" altLang="en-US" sz="2200" dirty="0"/>
              <a:t>Regardless of state of other replicas</a:t>
            </a:r>
          </a:p>
          <a:p>
            <a:pPr eaLnBrk="1" hangingPunct="1"/>
            <a:r>
              <a:rPr lang="en-US" altLang="en-US" sz="2400" dirty="0"/>
              <a:t>If problem arise, detect them later</a:t>
            </a:r>
          </a:p>
          <a:p>
            <a:pPr lvl="1" eaLnBrk="1" hangingPunct="1"/>
            <a:r>
              <a:rPr lang="en-US" altLang="en-US" sz="2200" dirty="0"/>
              <a:t>And do something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DF6E28-661F-57E8-0504-E7AE456892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2829E03-DC60-43E3-D898-CC185D6C7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Optimistic Replication Diagram</a:t>
            </a:r>
          </a:p>
        </p:txBody>
      </p:sp>
      <p:grpSp>
        <p:nvGrpSpPr>
          <p:cNvPr id="149507" name="Group 6">
            <a:extLst>
              <a:ext uri="{FF2B5EF4-FFF2-40B4-BE49-F238E27FC236}">
                <a16:creationId xmlns:a16="http://schemas.microsoft.com/office/drawing/2014/main" id="{59A45528-68C3-C8F2-0E8C-AC1F593CE0D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09915"/>
            <a:ext cx="1485900" cy="1703785"/>
            <a:chOff x="864" y="969"/>
            <a:chExt cx="1248" cy="1431"/>
          </a:xfrm>
        </p:grpSpPr>
        <p:sp>
          <p:nvSpPr>
            <p:cNvPr id="149519" name="Oval 7">
              <a:extLst>
                <a:ext uri="{FF2B5EF4-FFF2-40B4-BE49-F238E27FC236}">
                  <a16:creationId xmlns:a16="http://schemas.microsoft.com/office/drawing/2014/main" id="{378568EA-2051-54CB-892E-975CAC893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49520" name="Text Box 8">
              <a:extLst>
                <a:ext uri="{FF2B5EF4-FFF2-40B4-BE49-F238E27FC236}">
                  <a16:creationId xmlns:a16="http://schemas.microsoft.com/office/drawing/2014/main" id="{E249352D-A0A1-3953-7130-0FDC6A924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49521" name="Text Box 9">
              <a:extLst>
                <a:ext uri="{FF2B5EF4-FFF2-40B4-BE49-F238E27FC236}">
                  <a16:creationId xmlns:a16="http://schemas.microsoft.com/office/drawing/2014/main" id="{93C6E4BA-361A-A78C-602B-4A3EBAFC7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49508" name="Group 10">
            <a:extLst>
              <a:ext uri="{FF2B5EF4-FFF2-40B4-BE49-F238E27FC236}">
                <a16:creationId xmlns:a16="http://schemas.microsoft.com/office/drawing/2014/main" id="{DFA6E889-3BE8-A9DB-D8BE-ECAF1AFB6BFF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952765"/>
            <a:ext cx="1485900" cy="1703785"/>
            <a:chOff x="864" y="969"/>
            <a:chExt cx="1248" cy="1431"/>
          </a:xfrm>
        </p:grpSpPr>
        <p:sp>
          <p:nvSpPr>
            <p:cNvPr id="149516" name="Oval 11">
              <a:extLst>
                <a:ext uri="{FF2B5EF4-FFF2-40B4-BE49-F238E27FC236}">
                  <a16:creationId xmlns:a16="http://schemas.microsoft.com/office/drawing/2014/main" id="{21EB3191-EA87-3486-3974-4CA75F605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49517" name="Text Box 12">
              <a:extLst>
                <a:ext uri="{FF2B5EF4-FFF2-40B4-BE49-F238E27FC236}">
                  <a16:creationId xmlns:a16="http://schemas.microsoft.com/office/drawing/2014/main" id="{A99F3EB6-8461-9E5D-0E44-42D11ACAD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49518" name="Text Box 13">
              <a:extLst>
                <a:ext uri="{FF2B5EF4-FFF2-40B4-BE49-F238E27FC236}">
                  <a16:creationId xmlns:a16="http://schemas.microsoft.com/office/drawing/2014/main" id="{D2B929D2-CEB7-FC60-3C97-CDCCB26FB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49509" name="Group 14">
            <a:extLst>
              <a:ext uri="{FF2B5EF4-FFF2-40B4-BE49-F238E27FC236}">
                <a16:creationId xmlns:a16="http://schemas.microsoft.com/office/drawing/2014/main" id="{37FD282B-4A82-DDAA-E4BA-CFE8342C8DC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656549"/>
            <a:ext cx="1485900" cy="1703784"/>
            <a:chOff x="864" y="969"/>
            <a:chExt cx="1248" cy="1431"/>
          </a:xfrm>
        </p:grpSpPr>
        <p:sp>
          <p:nvSpPr>
            <p:cNvPr id="149513" name="Oval 15">
              <a:extLst>
                <a:ext uri="{FF2B5EF4-FFF2-40B4-BE49-F238E27FC236}">
                  <a16:creationId xmlns:a16="http://schemas.microsoft.com/office/drawing/2014/main" id="{51769A67-2C46-DF67-39F9-3850C36F9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49514" name="Text Box 16">
              <a:extLst>
                <a:ext uri="{FF2B5EF4-FFF2-40B4-BE49-F238E27FC236}">
                  <a16:creationId xmlns:a16="http://schemas.microsoft.com/office/drawing/2014/main" id="{C155D6D9-9B05-0B23-D549-2D6EF5D1F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49515" name="Text Box 17">
              <a:extLst>
                <a:ext uri="{FF2B5EF4-FFF2-40B4-BE49-F238E27FC236}">
                  <a16:creationId xmlns:a16="http://schemas.microsoft.com/office/drawing/2014/main" id="{F18DD6DD-636B-BFF1-6342-A7E4225B6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49510" name="Group 18">
            <a:extLst>
              <a:ext uri="{FF2B5EF4-FFF2-40B4-BE49-F238E27FC236}">
                <a16:creationId xmlns:a16="http://schemas.microsoft.com/office/drawing/2014/main" id="{13E6FE2F-886F-0231-8333-3A454215D34E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599398"/>
            <a:ext cx="1059657" cy="871537"/>
            <a:chOff x="624" y="2208"/>
            <a:chExt cx="890" cy="732"/>
          </a:xfrm>
        </p:grpSpPr>
        <p:sp>
          <p:nvSpPr>
            <p:cNvPr id="149511" name="Line 19">
              <a:extLst>
                <a:ext uri="{FF2B5EF4-FFF2-40B4-BE49-F238E27FC236}">
                  <a16:creationId xmlns:a16="http://schemas.microsoft.com/office/drawing/2014/main" id="{6CA74BEE-B3F3-48C2-08C5-E61BA3968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9512" name="Text Box 20">
              <a:extLst>
                <a:ext uri="{FF2B5EF4-FFF2-40B4-BE49-F238E27FC236}">
                  <a16:creationId xmlns:a16="http://schemas.microsoft.com/office/drawing/2014/main" id="{137F7DB9-4A03-3F5D-2C2D-AB6FC05EA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4EDB62-EA5E-284A-1BEC-0D3D6F3A8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7E4A8D2B-ED12-2E10-1821-540634434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Optimistic Replication Working Out Well (1)</a:t>
            </a:r>
          </a:p>
        </p:txBody>
      </p:sp>
      <p:grpSp>
        <p:nvGrpSpPr>
          <p:cNvPr id="151555" name="Group 4">
            <a:extLst>
              <a:ext uri="{FF2B5EF4-FFF2-40B4-BE49-F238E27FC236}">
                <a16:creationId xmlns:a16="http://schemas.microsoft.com/office/drawing/2014/main" id="{26AFCC57-F884-F44A-8CD6-296C92D6FD7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77647"/>
            <a:ext cx="1485900" cy="1703785"/>
            <a:chOff x="864" y="969"/>
            <a:chExt cx="1248" cy="1431"/>
          </a:xfrm>
        </p:grpSpPr>
        <p:sp>
          <p:nvSpPr>
            <p:cNvPr id="151570" name="Oval 5">
              <a:extLst>
                <a:ext uri="{FF2B5EF4-FFF2-40B4-BE49-F238E27FC236}">
                  <a16:creationId xmlns:a16="http://schemas.microsoft.com/office/drawing/2014/main" id="{7B34FE36-38ED-398E-457A-1868C1E65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1571" name="Text Box 6">
              <a:extLst>
                <a:ext uri="{FF2B5EF4-FFF2-40B4-BE49-F238E27FC236}">
                  <a16:creationId xmlns:a16="http://schemas.microsoft.com/office/drawing/2014/main" id="{153E2512-DF1F-A947-39C7-72DC6693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51572" name="Text Box 7">
              <a:extLst>
                <a:ext uri="{FF2B5EF4-FFF2-40B4-BE49-F238E27FC236}">
                  <a16:creationId xmlns:a16="http://schemas.microsoft.com/office/drawing/2014/main" id="{56A0C792-8D02-997C-525E-17450FC7C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1556" name="Group 8">
            <a:extLst>
              <a:ext uri="{FF2B5EF4-FFF2-40B4-BE49-F238E27FC236}">
                <a16:creationId xmlns:a16="http://schemas.microsoft.com/office/drawing/2014/main" id="{96D60772-ACA6-3632-2CC0-E8EF37AFF7DD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1020497"/>
            <a:ext cx="1485900" cy="1703785"/>
            <a:chOff x="864" y="969"/>
            <a:chExt cx="1248" cy="1431"/>
          </a:xfrm>
        </p:grpSpPr>
        <p:sp>
          <p:nvSpPr>
            <p:cNvPr id="151567" name="Oval 9">
              <a:extLst>
                <a:ext uri="{FF2B5EF4-FFF2-40B4-BE49-F238E27FC236}">
                  <a16:creationId xmlns:a16="http://schemas.microsoft.com/office/drawing/2014/main" id="{9DFA68FE-DB5C-B738-A569-60DEF183C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1568" name="Text Box 10">
              <a:extLst>
                <a:ext uri="{FF2B5EF4-FFF2-40B4-BE49-F238E27FC236}">
                  <a16:creationId xmlns:a16="http://schemas.microsoft.com/office/drawing/2014/main" id="{F711F896-7C27-ED23-C2AC-22F144F58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51569" name="Text Box 11">
              <a:extLst>
                <a:ext uri="{FF2B5EF4-FFF2-40B4-BE49-F238E27FC236}">
                  <a16:creationId xmlns:a16="http://schemas.microsoft.com/office/drawing/2014/main" id="{FAEC128D-AFCC-212A-1DA7-6937C2DEF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1557" name="Group 12">
            <a:extLst>
              <a:ext uri="{FF2B5EF4-FFF2-40B4-BE49-F238E27FC236}">
                <a16:creationId xmlns:a16="http://schemas.microsoft.com/office/drawing/2014/main" id="{3C999E64-8A6F-3F76-0A3A-4C21F4A38C5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724281"/>
            <a:ext cx="1485900" cy="1703784"/>
            <a:chOff x="864" y="969"/>
            <a:chExt cx="1248" cy="1431"/>
          </a:xfrm>
        </p:grpSpPr>
        <p:sp>
          <p:nvSpPr>
            <p:cNvPr id="151564" name="Oval 13">
              <a:extLst>
                <a:ext uri="{FF2B5EF4-FFF2-40B4-BE49-F238E27FC236}">
                  <a16:creationId xmlns:a16="http://schemas.microsoft.com/office/drawing/2014/main" id="{20680F59-D5CB-1B54-A0B9-686EBD2A5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1565" name="Text Box 14">
              <a:extLst>
                <a:ext uri="{FF2B5EF4-FFF2-40B4-BE49-F238E27FC236}">
                  <a16:creationId xmlns:a16="http://schemas.microsoft.com/office/drawing/2014/main" id="{372FC317-9A29-44A0-C8D9-3F6A7C186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51566" name="Text Box 15">
              <a:extLst>
                <a:ext uri="{FF2B5EF4-FFF2-40B4-BE49-F238E27FC236}">
                  <a16:creationId xmlns:a16="http://schemas.microsoft.com/office/drawing/2014/main" id="{46D9E7C7-E4C0-55C2-0E72-837A61D6A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1558" name="Group 16">
            <a:extLst>
              <a:ext uri="{FF2B5EF4-FFF2-40B4-BE49-F238E27FC236}">
                <a16:creationId xmlns:a16="http://schemas.microsoft.com/office/drawing/2014/main" id="{A9830153-2D9A-3358-47A7-F4A1918BE8F3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667130"/>
            <a:ext cx="1059657" cy="871537"/>
            <a:chOff x="624" y="2208"/>
            <a:chExt cx="890" cy="732"/>
          </a:xfrm>
        </p:grpSpPr>
        <p:sp>
          <p:nvSpPr>
            <p:cNvPr id="151562" name="Line 17">
              <a:extLst>
                <a:ext uri="{FF2B5EF4-FFF2-40B4-BE49-F238E27FC236}">
                  <a16:creationId xmlns:a16="http://schemas.microsoft.com/office/drawing/2014/main" id="{8C4AF849-3D8E-D611-9F7C-3987F1F30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1563" name="Text Box 18">
              <a:extLst>
                <a:ext uri="{FF2B5EF4-FFF2-40B4-BE49-F238E27FC236}">
                  <a16:creationId xmlns:a16="http://schemas.microsoft.com/office/drawing/2014/main" id="{C5CC5295-FEDC-ED4A-9FCF-E7D62E5F2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0F375759-9183-E96C-4A18-B055456C37DB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1877746"/>
            <a:ext cx="1990725" cy="1257300"/>
            <a:chOff x="2064" y="1890"/>
            <a:chExt cx="1672" cy="1056"/>
          </a:xfrm>
        </p:grpSpPr>
        <p:sp>
          <p:nvSpPr>
            <p:cNvPr id="151560" name="Line 21">
              <a:extLst>
                <a:ext uri="{FF2B5EF4-FFF2-40B4-BE49-F238E27FC236}">
                  <a16:creationId xmlns:a16="http://schemas.microsoft.com/office/drawing/2014/main" id="{2AC8C3D5-F170-D62E-C329-E76FE36D1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890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1561" name="Line 24">
              <a:extLst>
                <a:ext uri="{FF2B5EF4-FFF2-40B4-BE49-F238E27FC236}">
                  <a16:creationId xmlns:a16="http://schemas.microsoft.com/office/drawing/2014/main" id="{584FB4EE-8D50-922A-2377-95E8814A3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18"/>
              <a:ext cx="52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3B1EA2-BEB9-CFEB-61D1-6C8BB2F71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9FE7513-39C0-3928-DD8D-4E607374A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108349"/>
            <a:ext cx="8124371" cy="519113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Optimistic Replication Working Out Well (2)</a:t>
            </a:r>
          </a:p>
        </p:txBody>
      </p:sp>
      <p:grpSp>
        <p:nvGrpSpPr>
          <p:cNvPr id="153603" name="Group 3">
            <a:extLst>
              <a:ext uri="{FF2B5EF4-FFF2-40B4-BE49-F238E27FC236}">
                <a16:creationId xmlns:a16="http://schemas.microsoft.com/office/drawing/2014/main" id="{8C6A77D1-F551-C558-5AA6-B753F1F874B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43781"/>
            <a:ext cx="1485900" cy="1703785"/>
            <a:chOff x="864" y="969"/>
            <a:chExt cx="1248" cy="1431"/>
          </a:xfrm>
        </p:grpSpPr>
        <p:sp>
          <p:nvSpPr>
            <p:cNvPr id="153618" name="Oval 4">
              <a:extLst>
                <a:ext uri="{FF2B5EF4-FFF2-40B4-BE49-F238E27FC236}">
                  <a16:creationId xmlns:a16="http://schemas.microsoft.com/office/drawing/2014/main" id="{7F4ECF2D-E8DC-2E9D-54C3-E39507860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3619" name="Text Box 5">
              <a:extLst>
                <a:ext uri="{FF2B5EF4-FFF2-40B4-BE49-F238E27FC236}">
                  <a16:creationId xmlns:a16="http://schemas.microsoft.com/office/drawing/2014/main" id="{428E0221-FF6F-7C63-F5A5-898F152C5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53620" name="Text Box 6">
              <a:extLst>
                <a:ext uri="{FF2B5EF4-FFF2-40B4-BE49-F238E27FC236}">
                  <a16:creationId xmlns:a16="http://schemas.microsoft.com/office/drawing/2014/main" id="{D7A60108-029E-E7C8-1EEA-CA5C12417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3604" name="Group 7">
            <a:extLst>
              <a:ext uri="{FF2B5EF4-FFF2-40B4-BE49-F238E27FC236}">
                <a16:creationId xmlns:a16="http://schemas.microsoft.com/office/drawing/2014/main" id="{1CA420EF-74E4-0AA1-4E8C-B51B534646D2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986631"/>
            <a:ext cx="1485900" cy="1703785"/>
            <a:chOff x="864" y="969"/>
            <a:chExt cx="1248" cy="1431"/>
          </a:xfrm>
        </p:grpSpPr>
        <p:sp>
          <p:nvSpPr>
            <p:cNvPr id="153615" name="Oval 8">
              <a:extLst>
                <a:ext uri="{FF2B5EF4-FFF2-40B4-BE49-F238E27FC236}">
                  <a16:creationId xmlns:a16="http://schemas.microsoft.com/office/drawing/2014/main" id="{5028057E-28E1-753D-D0A0-AFA687F54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3616" name="Text Box 9">
              <a:extLst>
                <a:ext uri="{FF2B5EF4-FFF2-40B4-BE49-F238E27FC236}">
                  <a16:creationId xmlns:a16="http://schemas.microsoft.com/office/drawing/2014/main" id="{377FB88C-85D0-A004-36DF-8499C01B4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53617" name="Text Box 10">
              <a:extLst>
                <a:ext uri="{FF2B5EF4-FFF2-40B4-BE49-F238E27FC236}">
                  <a16:creationId xmlns:a16="http://schemas.microsoft.com/office/drawing/2014/main" id="{F0BEBB46-7FC7-ED82-3CF4-A6853CC22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3605" name="Group 11">
            <a:extLst>
              <a:ext uri="{FF2B5EF4-FFF2-40B4-BE49-F238E27FC236}">
                <a16:creationId xmlns:a16="http://schemas.microsoft.com/office/drawing/2014/main" id="{D24F782A-AAF2-AADF-6CAD-C14D733315F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690415"/>
            <a:ext cx="1485900" cy="1703784"/>
            <a:chOff x="864" y="969"/>
            <a:chExt cx="1248" cy="1431"/>
          </a:xfrm>
        </p:grpSpPr>
        <p:sp>
          <p:nvSpPr>
            <p:cNvPr id="153612" name="Oval 12">
              <a:extLst>
                <a:ext uri="{FF2B5EF4-FFF2-40B4-BE49-F238E27FC236}">
                  <a16:creationId xmlns:a16="http://schemas.microsoft.com/office/drawing/2014/main" id="{06D34D64-94AC-3C4A-6930-73B07EE95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3613" name="Text Box 13">
              <a:extLst>
                <a:ext uri="{FF2B5EF4-FFF2-40B4-BE49-F238E27FC236}">
                  <a16:creationId xmlns:a16="http://schemas.microsoft.com/office/drawing/2014/main" id="{BD44D99F-2BA9-90EF-0296-9D36D67BD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53614" name="Text Box 14">
              <a:extLst>
                <a:ext uri="{FF2B5EF4-FFF2-40B4-BE49-F238E27FC236}">
                  <a16:creationId xmlns:a16="http://schemas.microsoft.com/office/drawing/2014/main" id="{33B7CFAE-A3DC-0EF9-A2FB-7FF0050D8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3606" name="Group 15">
            <a:extLst>
              <a:ext uri="{FF2B5EF4-FFF2-40B4-BE49-F238E27FC236}">
                <a16:creationId xmlns:a16="http://schemas.microsoft.com/office/drawing/2014/main" id="{BEDE41CB-DF5C-FC9E-B5E8-48E2BFA119DE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633264"/>
            <a:ext cx="1059657" cy="871537"/>
            <a:chOff x="624" y="2208"/>
            <a:chExt cx="890" cy="732"/>
          </a:xfrm>
        </p:grpSpPr>
        <p:sp>
          <p:nvSpPr>
            <p:cNvPr id="153610" name="Line 16">
              <a:extLst>
                <a:ext uri="{FF2B5EF4-FFF2-40B4-BE49-F238E27FC236}">
                  <a16:creationId xmlns:a16="http://schemas.microsoft.com/office/drawing/2014/main" id="{2F712510-6BE6-2B62-B682-372EF370A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3611" name="Text Box 17">
              <a:extLst>
                <a:ext uri="{FF2B5EF4-FFF2-40B4-BE49-F238E27FC236}">
                  <a16:creationId xmlns:a16="http://schemas.microsoft.com/office/drawing/2014/main" id="{D7CA48FE-B659-E6AB-0788-F5B3DCCC3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53607" name="Group 18">
            <a:extLst>
              <a:ext uri="{FF2B5EF4-FFF2-40B4-BE49-F238E27FC236}">
                <a16:creationId xmlns:a16="http://schemas.microsoft.com/office/drawing/2014/main" id="{05431252-89AB-6240-FEC8-7614C92F077F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1843880"/>
            <a:ext cx="1990725" cy="1257300"/>
            <a:chOff x="2064" y="1890"/>
            <a:chExt cx="1672" cy="1056"/>
          </a:xfrm>
        </p:grpSpPr>
        <p:sp>
          <p:nvSpPr>
            <p:cNvPr id="153608" name="Line 19">
              <a:extLst>
                <a:ext uri="{FF2B5EF4-FFF2-40B4-BE49-F238E27FC236}">
                  <a16:creationId xmlns:a16="http://schemas.microsoft.com/office/drawing/2014/main" id="{7BF18ED3-E964-6434-FF45-8E4493A8D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890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3609" name="Line 20">
              <a:extLst>
                <a:ext uri="{FF2B5EF4-FFF2-40B4-BE49-F238E27FC236}">
                  <a16:creationId xmlns:a16="http://schemas.microsoft.com/office/drawing/2014/main" id="{BB814156-43F7-5203-C9F3-9C8FC1CC4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18"/>
              <a:ext cx="52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A533D3-D538-A5AC-29DD-F9F3A2194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1782F28-D8BB-5DA7-8206-3BD92776A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Concurrent Update Diagram (1)</a:t>
            </a:r>
          </a:p>
        </p:txBody>
      </p:sp>
      <p:grpSp>
        <p:nvGrpSpPr>
          <p:cNvPr id="155651" name="Group 4">
            <a:extLst>
              <a:ext uri="{FF2B5EF4-FFF2-40B4-BE49-F238E27FC236}">
                <a16:creationId xmlns:a16="http://schemas.microsoft.com/office/drawing/2014/main" id="{FD5FA5C4-B960-6035-27DA-EB299C34B15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09915"/>
            <a:ext cx="1485900" cy="1703785"/>
            <a:chOff x="864" y="969"/>
            <a:chExt cx="1248" cy="1431"/>
          </a:xfrm>
        </p:grpSpPr>
        <p:sp>
          <p:nvSpPr>
            <p:cNvPr id="155666" name="Oval 5">
              <a:extLst>
                <a:ext uri="{FF2B5EF4-FFF2-40B4-BE49-F238E27FC236}">
                  <a16:creationId xmlns:a16="http://schemas.microsoft.com/office/drawing/2014/main" id="{6BEA693F-FD47-DADB-3CF2-B7B92D8B6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5667" name="Text Box 6">
              <a:extLst>
                <a:ext uri="{FF2B5EF4-FFF2-40B4-BE49-F238E27FC236}">
                  <a16:creationId xmlns:a16="http://schemas.microsoft.com/office/drawing/2014/main" id="{E38DF13E-36D3-EEFF-2AF5-64E0296FC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55668" name="Text Box 7">
              <a:extLst>
                <a:ext uri="{FF2B5EF4-FFF2-40B4-BE49-F238E27FC236}">
                  <a16:creationId xmlns:a16="http://schemas.microsoft.com/office/drawing/2014/main" id="{6A6CB89A-9391-F714-8959-2086327DD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5652" name="Group 8">
            <a:extLst>
              <a:ext uri="{FF2B5EF4-FFF2-40B4-BE49-F238E27FC236}">
                <a16:creationId xmlns:a16="http://schemas.microsoft.com/office/drawing/2014/main" id="{779B78AE-3A58-2328-91E5-6E3DCE2AA081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952765"/>
            <a:ext cx="1485900" cy="1703785"/>
            <a:chOff x="864" y="969"/>
            <a:chExt cx="1248" cy="1431"/>
          </a:xfrm>
        </p:grpSpPr>
        <p:sp>
          <p:nvSpPr>
            <p:cNvPr id="155663" name="Oval 9">
              <a:extLst>
                <a:ext uri="{FF2B5EF4-FFF2-40B4-BE49-F238E27FC236}">
                  <a16:creationId xmlns:a16="http://schemas.microsoft.com/office/drawing/2014/main" id="{4CC35A36-17E9-43F2-9C98-D6347B24C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5664" name="Text Box 10">
              <a:extLst>
                <a:ext uri="{FF2B5EF4-FFF2-40B4-BE49-F238E27FC236}">
                  <a16:creationId xmlns:a16="http://schemas.microsoft.com/office/drawing/2014/main" id="{D5D3B262-9AC9-4319-1AD5-A2FA85EEC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55665" name="Text Box 11">
              <a:extLst>
                <a:ext uri="{FF2B5EF4-FFF2-40B4-BE49-F238E27FC236}">
                  <a16:creationId xmlns:a16="http://schemas.microsoft.com/office/drawing/2014/main" id="{6BE556BD-850D-5023-70F9-B683B6097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5653" name="Group 12">
            <a:extLst>
              <a:ext uri="{FF2B5EF4-FFF2-40B4-BE49-F238E27FC236}">
                <a16:creationId xmlns:a16="http://schemas.microsoft.com/office/drawing/2014/main" id="{6007E4D6-FB53-3E86-620C-7AB380A8BA9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656549"/>
            <a:ext cx="1485900" cy="1703784"/>
            <a:chOff x="864" y="969"/>
            <a:chExt cx="1248" cy="1431"/>
          </a:xfrm>
        </p:grpSpPr>
        <p:sp>
          <p:nvSpPr>
            <p:cNvPr id="155660" name="Oval 13">
              <a:extLst>
                <a:ext uri="{FF2B5EF4-FFF2-40B4-BE49-F238E27FC236}">
                  <a16:creationId xmlns:a16="http://schemas.microsoft.com/office/drawing/2014/main" id="{926A0B89-3182-DAFC-9C2A-689AE0EF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5661" name="Text Box 14">
              <a:extLst>
                <a:ext uri="{FF2B5EF4-FFF2-40B4-BE49-F238E27FC236}">
                  <a16:creationId xmlns:a16="http://schemas.microsoft.com/office/drawing/2014/main" id="{907A5ED0-5E1F-F76A-652F-D438288BC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55662" name="Text Box 15">
              <a:extLst>
                <a:ext uri="{FF2B5EF4-FFF2-40B4-BE49-F238E27FC236}">
                  <a16:creationId xmlns:a16="http://schemas.microsoft.com/office/drawing/2014/main" id="{E3D21497-11BF-3D9E-7C75-136CCF907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5654" name="Group 20">
            <a:extLst>
              <a:ext uri="{FF2B5EF4-FFF2-40B4-BE49-F238E27FC236}">
                <a16:creationId xmlns:a16="http://schemas.microsoft.com/office/drawing/2014/main" id="{3052A7AC-5A1A-39C7-7FD0-02C5B46C348F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599398"/>
            <a:ext cx="1059657" cy="871537"/>
            <a:chOff x="624" y="2208"/>
            <a:chExt cx="890" cy="732"/>
          </a:xfrm>
        </p:grpSpPr>
        <p:sp>
          <p:nvSpPr>
            <p:cNvPr id="155658" name="Line 21">
              <a:extLst>
                <a:ext uri="{FF2B5EF4-FFF2-40B4-BE49-F238E27FC236}">
                  <a16:creationId xmlns:a16="http://schemas.microsoft.com/office/drawing/2014/main" id="{608B3EB1-3C23-DA8D-A4F8-F807F5A49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5659" name="Text Box 22">
              <a:extLst>
                <a:ext uri="{FF2B5EF4-FFF2-40B4-BE49-F238E27FC236}">
                  <a16:creationId xmlns:a16="http://schemas.microsoft.com/office/drawing/2014/main" id="{AA924C3F-05CF-F4E1-AFD4-321FF1334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DD9E48A1-FA0F-7E76-5565-AB675A504B3E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552963"/>
            <a:ext cx="1059657" cy="871538"/>
            <a:chOff x="4004" y="2256"/>
            <a:chExt cx="890" cy="732"/>
          </a:xfrm>
        </p:grpSpPr>
        <p:sp>
          <p:nvSpPr>
            <p:cNvPr id="155656" name="Line 24">
              <a:extLst>
                <a:ext uri="{FF2B5EF4-FFF2-40B4-BE49-F238E27FC236}">
                  <a16:creationId xmlns:a16="http://schemas.microsoft.com/office/drawing/2014/main" id="{E5BA9EE5-7264-4CA9-DEE7-12C671549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25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5657" name="Text Box 25">
              <a:extLst>
                <a:ext uri="{FF2B5EF4-FFF2-40B4-BE49-F238E27FC236}">
                  <a16:creationId xmlns:a16="http://schemas.microsoft.com/office/drawing/2014/main" id="{7E2A7633-C16A-E682-409A-3FF3B1437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" y="2736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3AA7E0-66A8-81C6-1252-FF0A594A7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0B2FC643-137C-A345-12A7-E03B1C93F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Concurrent Update Diagram (2)</a:t>
            </a:r>
          </a:p>
        </p:txBody>
      </p:sp>
      <p:grpSp>
        <p:nvGrpSpPr>
          <p:cNvPr id="157699" name="Group 3">
            <a:extLst>
              <a:ext uri="{FF2B5EF4-FFF2-40B4-BE49-F238E27FC236}">
                <a16:creationId xmlns:a16="http://schemas.microsoft.com/office/drawing/2014/main" id="{1BFB9123-3A46-E16B-BD4E-781FDB52710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26847"/>
            <a:ext cx="1485900" cy="1703785"/>
            <a:chOff x="864" y="969"/>
            <a:chExt cx="1248" cy="1431"/>
          </a:xfrm>
        </p:grpSpPr>
        <p:sp>
          <p:nvSpPr>
            <p:cNvPr id="157714" name="Oval 4">
              <a:extLst>
                <a:ext uri="{FF2B5EF4-FFF2-40B4-BE49-F238E27FC236}">
                  <a16:creationId xmlns:a16="http://schemas.microsoft.com/office/drawing/2014/main" id="{578F595C-3E0A-9A11-BD53-7B88EB8D7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7715" name="Text Box 5">
              <a:extLst>
                <a:ext uri="{FF2B5EF4-FFF2-40B4-BE49-F238E27FC236}">
                  <a16:creationId xmlns:a16="http://schemas.microsoft.com/office/drawing/2014/main" id="{168D3DC5-A11D-C6EA-7FA5-9C4C4483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57716" name="Text Box 6">
              <a:extLst>
                <a:ext uri="{FF2B5EF4-FFF2-40B4-BE49-F238E27FC236}">
                  <a16:creationId xmlns:a16="http://schemas.microsoft.com/office/drawing/2014/main" id="{75287206-A10E-5227-8117-210B54AB0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7700" name="Group 7">
            <a:extLst>
              <a:ext uri="{FF2B5EF4-FFF2-40B4-BE49-F238E27FC236}">
                <a16:creationId xmlns:a16="http://schemas.microsoft.com/office/drawing/2014/main" id="{D24250AB-1B74-A2FB-7FB6-85C75A58C47F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969697"/>
            <a:ext cx="1485900" cy="1703785"/>
            <a:chOff x="864" y="969"/>
            <a:chExt cx="1248" cy="1431"/>
          </a:xfrm>
        </p:grpSpPr>
        <p:sp>
          <p:nvSpPr>
            <p:cNvPr id="157711" name="Oval 8">
              <a:extLst>
                <a:ext uri="{FF2B5EF4-FFF2-40B4-BE49-F238E27FC236}">
                  <a16:creationId xmlns:a16="http://schemas.microsoft.com/office/drawing/2014/main" id="{62912CEB-D7FF-603B-5006-2BA4B1904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7712" name="Text Box 9">
              <a:extLst>
                <a:ext uri="{FF2B5EF4-FFF2-40B4-BE49-F238E27FC236}">
                  <a16:creationId xmlns:a16="http://schemas.microsoft.com/office/drawing/2014/main" id="{516068CA-6270-F060-C005-8486F55DD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57713" name="Text Box 10">
              <a:extLst>
                <a:ext uri="{FF2B5EF4-FFF2-40B4-BE49-F238E27FC236}">
                  <a16:creationId xmlns:a16="http://schemas.microsoft.com/office/drawing/2014/main" id="{47050FBE-553C-74FD-4AFA-5CB7F2E9A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7701" name="Group 11">
            <a:extLst>
              <a:ext uri="{FF2B5EF4-FFF2-40B4-BE49-F238E27FC236}">
                <a16:creationId xmlns:a16="http://schemas.microsoft.com/office/drawing/2014/main" id="{884E339F-4455-F63D-38D3-0E7E899C9D3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673481"/>
            <a:ext cx="1485900" cy="1703784"/>
            <a:chOff x="864" y="969"/>
            <a:chExt cx="1248" cy="1431"/>
          </a:xfrm>
        </p:grpSpPr>
        <p:sp>
          <p:nvSpPr>
            <p:cNvPr id="157708" name="Oval 12">
              <a:extLst>
                <a:ext uri="{FF2B5EF4-FFF2-40B4-BE49-F238E27FC236}">
                  <a16:creationId xmlns:a16="http://schemas.microsoft.com/office/drawing/2014/main" id="{5D77AECD-D9AF-E596-5968-0CC6161E3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7709" name="Text Box 13">
              <a:extLst>
                <a:ext uri="{FF2B5EF4-FFF2-40B4-BE49-F238E27FC236}">
                  <a16:creationId xmlns:a16="http://schemas.microsoft.com/office/drawing/2014/main" id="{7F7F25B8-758E-CEF7-C10B-4F531A151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57710" name="Text Box 14">
              <a:extLst>
                <a:ext uri="{FF2B5EF4-FFF2-40B4-BE49-F238E27FC236}">
                  <a16:creationId xmlns:a16="http://schemas.microsoft.com/office/drawing/2014/main" id="{CA48374D-6A52-B8B0-46D8-8A4D1098D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7702" name="Group 15">
            <a:extLst>
              <a:ext uri="{FF2B5EF4-FFF2-40B4-BE49-F238E27FC236}">
                <a16:creationId xmlns:a16="http://schemas.microsoft.com/office/drawing/2014/main" id="{EB0B0FC1-7FF4-D336-F19C-B94DA9311FA9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616330"/>
            <a:ext cx="1059657" cy="871537"/>
            <a:chOff x="624" y="2208"/>
            <a:chExt cx="890" cy="732"/>
          </a:xfrm>
        </p:grpSpPr>
        <p:sp>
          <p:nvSpPr>
            <p:cNvPr id="157706" name="Line 16">
              <a:extLst>
                <a:ext uri="{FF2B5EF4-FFF2-40B4-BE49-F238E27FC236}">
                  <a16:creationId xmlns:a16="http://schemas.microsoft.com/office/drawing/2014/main" id="{03D15098-4CE7-4A09-C7A8-131D38D0D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7707" name="Text Box 17">
              <a:extLst>
                <a:ext uri="{FF2B5EF4-FFF2-40B4-BE49-F238E27FC236}">
                  <a16:creationId xmlns:a16="http://schemas.microsoft.com/office/drawing/2014/main" id="{E5654ACE-41AD-4332-EA96-03793E9F6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57703" name="Group 18">
            <a:extLst>
              <a:ext uri="{FF2B5EF4-FFF2-40B4-BE49-F238E27FC236}">
                <a16:creationId xmlns:a16="http://schemas.microsoft.com/office/drawing/2014/main" id="{5D553688-FF90-12E0-0415-03A15168CE47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569895"/>
            <a:ext cx="1059657" cy="871538"/>
            <a:chOff x="4004" y="2256"/>
            <a:chExt cx="890" cy="732"/>
          </a:xfrm>
        </p:grpSpPr>
        <p:sp>
          <p:nvSpPr>
            <p:cNvPr id="157704" name="Line 19">
              <a:extLst>
                <a:ext uri="{FF2B5EF4-FFF2-40B4-BE49-F238E27FC236}">
                  <a16:creationId xmlns:a16="http://schemas.microsoft.com/office/drawing/2014/main" id="{253E9C49-6E42-870C-002D-EAF5999BD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25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7705" name="Text Box 20">
              <a:extLst>
                <a:ext uri="{FF2B5EF4-FFF2-40B4-BE49-F238E27FC236}">
                  <a16:creationId xmlns:a16="http://schemas.microsoft.com/office/drawing/2014/main" id="{50315EC2-88D6-58F4-B391-D21F2D37A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" y="2736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DEBDDA-55B4-921D-887C-CD195A633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194404DB-8F91-33A8-CABF-1587947B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Optimistic Replication Causing Problems</a:t>
            </a:r>
          </a:p>
        </p:txBody>
      </p:sp>
      <p:grpSp>
        <p:nvGrpSpPr>
          <p:cNvPr id="159747" name="Group 4">
            <a:extLst>
              <a:ext uri="{FF2B5EF4-FFF2-40B4-BE49-F238E27FC236}">
                <a16:creationId xmlns:a16="http://schemas.microsoft.com/office/drawing/2014/main" id="{EE3529F8-4D37-41C9-9B2B-0D1282FBB57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103048"/>
            <a:ext cx="1485900" cy="1703785"/>
            <a:chOff x="864" y="969"/>
            <a:chExt cx="1248" cy="1431"/>
          </a:xfrm>
        </p:grpSpPr>
        <p:sp>
          <p:nvSpPr>
            <p:cNvPr id="159764" name="Oval 5">
              <a:extLst>
                <a:ext uri="{FF2B5EF4-FFF2-40B4-BE49-F238E27FC236}">
                  <a16:creationId xmlns:a16="http://schemas.microsoft.com/office/drawing/2014/main" id="{14B158E5-8C9F-80E3-34CA-7F4A8CF98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9765" name="Text Box 6">
              <a:extLst>
                <a:ext uri="{FF2B5EF4-FFF2-40B4-BE49-F238E27FC236}">
                  <a16:creationId xmlns:a16="http://schemas.microsoft.com/office/drawing/2014/main" id="{97071698-ACEA-0E81-13AC-B1B910626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59766" name="Text Box 7">
              <a:extLst>
                <a:ext uri="{FF2B5EF4-FFF2-40B4-BE49-F238E27FC236}">
                  <a16:creationId xmlns:a16="http://schemas.microsoft.com/office/drawing/2014/main" id="{35FA4675-AD14-71D3-F302-F51FBC55B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9748" name="Group 8">
            <a:extLst>
              <a:ext uri="{FF2B5EF4-FFF2-40B4-BE49-F238E27FC236}">
                <a16:creationId xmlns:a16="http://schemas.microsoft.com/office/drawing/2014/main" id="{C628D9E2-A1ED-3CB9-A2FB-33133DEDE15C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1045898"/>
            <a:ext cx="1485900" cy="1703785"/>
            <a:chOff x="864" y="969"/>
            <a:chExt cx="1248" cy="1431"/>
          </a:xfrm>
        </p:grpSpPr>
        <p:sp>
          <p:nvSpPr>
            <p:cNvPr id="159761" name="Oval 9">
              <a:extLst>
                <a:ext uri="{FF2B5EF4-FFF2-40B4-BE49-F238E27FC236}">
                  <a16:creationId xmlns:a16="http://schemas.microsoft.com/office/drawing/2014/main" id="{7D59DB21-49CF-4EEB-1CCF-1E7E59346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9762" name="Text Box 10">
              <a:extLst>
                <a:ext uri="{FF2B5EF4-FFF2-40B4-BE49-F238E27FC236}">
                  <a16:creationId xmlns:a16="http://schemas.microsoft.com/office/drawing/2014/main" id="{27E657FF-508A-D357-9C36-B3C78E04B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59763" name="Text Box 11">
              <a:extLst>
                <a:ext uri="{FF2B5EF4-FFF2-40B4-BE49-F238E27FC236}">
                  <a16:creationId xmlns:a16="http://schemas.microsoft.com/office/drawing/2014/main" id="{41527E56-265F-10D6-0821-0A60576DD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9749" name="Group 12">
            <a:extLst>
              <a:ext uri="{FF2B5EF4-FFF2-40B4-BE49-F238E27FC236}">
                <a16:creationId xmlns:a16="http://schemas.microsoft.com/office/drawing/2014/main" id="{FD673089-8937-7613-E584-13159749499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749682"/>
            <a:ext cx="1485900" cy="1703784"/>
            <a:chOff x="864" y="969"/>
            <a:chExt cx="1248" cy="1431"/>
          </a:xfrm>
        </p:grpSpPr>
        <p:sp>
          <p:nvSpPr>
            <p:cNvPr id="159758" name="Oval 13">
              <a:extLst>
                <a:ext uri="{FF2B5EF4-FFF2-40B4-BE49-F238E27FC236}">
                  <a16:creationId xmlns:a16="http://schemas.microsoft.com/office/drawing/2014/main" id="{E89BD340-547F-1352-41AA-CABDC3416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59759" name="Text Box 14">
              <a:extLst>
                <a:ext uri="{FF2B5EF4-FFF2-40B4-BE49-F238E27FC236}">
                  <a16:creationId xmlns:a16="http://schemas.microsoft.com/office/drawing/2014/main" id="{9A583C9F-788C-08D9-FADD-E0500E7F2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59760" name="Text Box 15">
              <a:extLst>
                <a:ext uri="{FF2B5EF4-FFF2-40B4-BE49-F238E27FC236}">
                  <a16:creationId xmlns:a16="http://schemas.microsoft.com/office/drawing/2014/main" id="{B5325C41-FE27-BA0D-EF9D-7C7C520AE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59750" name="Group 16">
            <a:extLst>
              <a:ext uri="{FF2B5EF4-FFF2-40B4-BE49-F238E27FC236}">
                <a16:creationId xmlns:a16="http://schemas.microsoft.com/office/drawing/2014/main" id="{4B5E0AAE-A238-CE6B-8435-4F0B7811B4E5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692531"/>
            <a:ext cx="1059657" cy="871537"/>
            <a:chOff x="624" y="2208"/>
            <a:chExt cx="890" cy="732"/>
          </a:xfrm>
        </p:grpSpPr>
        <p:sp>
          <p:nvSpPr>
            <p:cNvPr id="159756" name="Line 17">
              <a:extLst>
                <a:ext uri="{FF2B5EF4-FFF2-40B4-BE49-F238E27FC236}">
                  <a16:creationId xmlns:a16="http://schemas.microsoft.com/office/drawing/2014/main" id="{AE9516E8-23D8-FECE-E6CB-9DA97884C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9757" name="Text Box 18">
              <a:extLst>
                <a:ext uri="{FF2B5EF4-FFF2-40B4-BE49-F238E27FC236}">
                  <a16:creationId xmlns:a16="http://schemas.microsoft.com/office/drawing/2014/main" id="{C8CDDE31-83FD-EB72-47F3-614E6024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59751" name="Group 19">
            <a:extLst>
              <a:ext uri="{FF2B5EF4-FFF2-40B4-BE49-F238E27FC236}">
                <a16:creationId xmlns:a16="http://schemas.microsoft.com/office/drawing/2014/main" id="{50CD8975-224F-9E03-C765-14D6D0CA2B19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646096"/>
            <a:ext cx="1059657" cy="871538"/>
            <a:chOff x="4004" y="2256"/>
            <a:chExt cx="890" cy="732"/>
          </a:xfrm>
        </p:grpSpPr>
        <p:sp>
          <p:nvSpPr>
            <p:cNvPr id="159754" name="Line 20">
              <a:extLst>
                <a:ext uri="{FF2B5EF4-FFF2-40B4-BE49-F238E27FC236}">
                  <a16:creationId xmlns:a16="http://schemas.microsoft.com/office/drawing/2014/main" id="{5BA7C306-21A6-EF9D-EDFF-057F6C5E9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25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9755" name="Text Box 21">
              <a:extLst>
                <a:ext uri="{FF2B5EF4-FFF2-40B4-BE49-F238E27FC236}">
                  <a16:creationId xmlns:a16="http://schemas.microsoft.com/office/drawing/2014/main" id="{A6BDF66E-96E8-DA67-F532-B6258608A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" y="2736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sp>
        <p:nvSpPr>
          <p:cNvPr id="159752" name="Line 24">
            <a:extLst>
              <a:ext uri="{FF2B5EF4-FFF2-40B4-BE49-F238E27FC236}">
                <a16:creationId xmlns:a16="http://schemas.microsoft.com/office/drawing/2014/main" id="{4F011665-F3D9-95B4-30E8-8DE6D7E2F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5" y="1938866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9753" name="Line 31">
            <a:extLst>
              <a:ext uri="{FF2B5EF4-FFF2-40B4-BE49-F238E27FC236}">
                <a16:creationId xmlns:a16="http://schemas.microsoft.com/office/drawing/2014/main" id="{4C0107ED-8923-4682-E0CB-DB9DF5A55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281766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042AC2-3A2E-FF03-BCC4-1817EC42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264422AF-8253-9326-09BE-121BB8919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Optimistic Replication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13C9A71-7CC8-C3AB-AB30-E6F448F98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466" y="844153"/>
            <a:ext cx="7789333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Propagating updates to partitioned sites</a:t>
            </a:r>
          </a:p>
          <a:p>
            <a:pPr lvl="1" eaLnBrk="1" hangingPunct="1"/>
            <a:r>
              <a:rPr lang="en-US" altLang="en-US" sz="2200" dirty="0"/>
              <a:t>Potentially harder than in conservative cases</a:t>
            </a:r>
          </a:p>
          <a:p>
            <a:pPr eaLnBrk="1" hangingPunct="1"/>
            <a:r>
              <a:rPr lang="en-US" altLang="en-US" sz="2400" dirty="0"/>
              <a:t>Detecting concurrent updates</a:t>
            </a:r>
          </a:p>
          <a:p>
            <a:pPr eaLnBrk="1" hangingPunct="1"/>
            <a:r>
              <a:rPr lang="en-US" altLang="en-US" sz="2400" dirty="0"/>
              <a:t>Handling concurrent updates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832E92-4477-23FD-8687-69944898B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EC3C39B-E3D2-10B2-5298-3D1395EE8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Propagating Updates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7B835CC-4591-0A3B-06BB-568528FE7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Rely on normal update propagation to get updates to non-partitioned sites</a:t>
            </a:r>
          </a:p>
          <a:p>
            <a:pPr eaLnBrk="1" hangingPunct="1"/>
            <a:r>
              <a:rPr lang="en-US" altLang="en-US" sz="2400" dirty="0"/>
              <a:t>Periodically run another algorithm to detect and propagate changes to sites that missed them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730F03-A9F7-31A9-840C-4B277FE630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FC77F554-28F1-5C5F-67A0-26D63AD6B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Detecting Concurrent Updates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1AB9A6E-57DA-D31F-9857-CCDB45C4E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332" y="844153"/>
            <a:ext cx="7755467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Log-based methods</a:t>
            </a:r>
          </a:p>
          <a:p>
            <a:pPr eaLnBrk="1" hangingPunct="1"/>
            <a:r>
              <a:rPr lang="en-US" altLang="en-US" sz="2400" dirty="0"/>
              <a:t>Version vectors</a:t>
            </a:r>
          </a:p>
          <a:p>
            <a:pPr eaLnBrk="1" hangingPunct="1"/>
            <a:r>
              <a:rPr lang="en-US" altLang="en-US" sz="2400" dirty="0"/>
              <a:t>Hash-history-based methods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F033DD-40A5-C429-76FB-A179787EF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D137E3E-61B7-A373-F126-CAB35EB1B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08349"/>
            <a:ext cx="8177212" cy="5191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Consistency Example for a Distributed System</a:t>
            </a:r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F76AB05F-E71F-195B-CB6B-1C68D6FC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392898"/>
            <a:ext cx="1485900" cy="142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990E1FE-087B-9310-1CEC-EE69C4219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1117863"/>
            <a:ext cx="6367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/>
              <a:t>Site A</a:t>
            </a: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id="{608E1DAA-23BD-2D28-8A7E-BCD50139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335748"/>
            <a:ext cx="1485900" cy="142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9874CADF-C529-AB98-9FE5-7498927F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1060713"/>
            <a:ext cx="6463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/>
              <a:t>Site B</a:t>
            </a:r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D081F19D-4024-3CF6-F900-004697DE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3039532"/>
            <a:ext cx="1485900" cy="142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D62EAB40-CAA4-D70F-9A61-1FF12612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64498"/>
            <a:ext cx="6559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/>
              <a:t>Site C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7B8EA15-2C93-018A-90A6-6EDDA5570C49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2660912"/>
            <a:ext cx="6042422" cy="1785938"/>
            <a:chOff x="384" y="2160"/>
            <a:chExt cx="5075" cy="1500"/>
          </a:xfrm>
        </p:grpSpPr>
        <p:grpSp>
          <p:nvGrpSpPr>
            <p:cNvPr id="18442" name="Group 10">
              <a:extLst>
                <a:ext uri="{FF2B5EF4-FFF2-40B4-BE49-F238E27FC236}">
                  <a16:creationId xmlns:a16="http://schemas.microsoft.com/office/drawing/2014/main" id="{DE19834A-A524-7326-1FD5-D95F44DB5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199"/>
              <a:ext cx="1286" cy="732"/>
              <a:chOff x="384" y="2199"/>
              <a:chExt cx="1286" cy="732"/>
            </a:xfrm>
          </p:grpSpPr>
          <p:sp>
            <p:nvSpPr>
              <p:cNvPr id="18449" name="Line 11">
                <a:extLst>
                  <a:ext uri="{FF2B5EF4-FFF2-40B4-BE49-F238E27FC236}">
                    <a16:creationId xmlns:a16="http://schemas.microsoft.com/office/drawing/2014/main" id="{629B94F8-0B89-EEE5-61EC-F9727C9A9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199"/>
                <a:ext cx="144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450" name="Text Box 12">
                <a:extLst>
                  <a:ext uri="{FF2B5EF4-FFF2-40B4-BE49-F238E27FC236}">
                    <a16:creationId xmlns:a16="http://schemas.microsoft.com/office/drawing/2014/main" id="{44082B72-9E4E-0B5A-2590-9656C9D07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679"/>
                <a:ext cx="128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update variable X</a:t>
                </a:r>
              </a:p>
            </p:txBody>
          </p:sp>
        </p:grpSp>
        <p:grpSp>
          <p:nvGrpSpPr>
            <p:cNvPr id="18443" name="Group 13">
              <a:extLst>
                <a:ext uri="{FF2B5EF4-FFF2-40B4-BE49-F238E27FC236}">
                  <a16:creationId xmlns:a16="http://schemas.microsoft.com/office/drawing/2014/main" id="{56C49CE8-9B43-2BC5-2AA7-D19EECB19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2160"/>
              <a:ext cx="1283" cy="741"/>
              <a:chOff x="4176" y="2160"/>
              <a:chExt cx="1283" cy="741"/>
            </a:xfrm>
          </p:grpSpPr>
          <p:sp>
            <p:nvSpPr>
              <p:cNvPr id="18447" name="Line 14">
                <a:extLst>
                  <a:ext uri="{FF2B5EF4-FFF2-40B4-BE49-F238E27FC236}">
                    <a16:creationId xmlns:a16="http://schemas.microsoft.com/office/drawing/2014/main" id="{B3E30BD4-81DF-6E46-5EF5-1811D247B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36" y="2160"/>
                <a:ext cx="144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448" name="Text Box 15">
                <a:extLst>
                  <a:ext uri="{FF2B5EF4-FFF2-40B4-BE49-F238E27FC236}">
                    <a16:creationId xmlns:a16="http://schemas.microsoft.com/office/drawing/2014/main" id="{A8E36E0F-F33B-E673-95EC-FF22DAD0A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2649"/>
                <a:ext cx="12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update variable Y</a:t>
                </a:r>
              </a:p>
            </p:txBody>
          </p:sp>
        </p:grpSp>
        <p:grpSp>
          <p:nvGrpSpPr>
            <p:cNvPr id="18444" name="Group 16">
              <a:extLst>
                <a:ext uri="{FF2B5EF4-FFF2-40B4-BE49-F238E27FC236}">
                  <a16:creationId xmlns:a16="http://schemas.microsoft.com/office/drawing/2014/main" id="{CEB25BCB-7EA8-8217-FD01-409BF2B84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312"/>
              <a:ext cx="1632" cy="348"/>
              <a:chOff x="624" y="3312"/>
              <a:chExt cx="1632" cy="348"/>
            </a:xfrm>
          </p:grpSpPr>
          <p:sp>
            <p:nvSpPr>
              <p:cNvPr id="18445" name="Line 17">
                <a:extLst>
                  <a:ext uri="{FF2B5EF4-FFF2-40B4-BE49-F238E27FC236}">
                    <a16:creationId xmlns:a16="http://schemas.microsoft.com/office/drawing/2014/main" id="{599093BE-E85B-A6F8-7213-EB4FAADD5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3312"/>
                <a:ext cx="38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446" name="Text Box 18">
                <a:extLst>
                  <a:ext uri="{FF2B5EF4-FFF2-40B4-BE49-F238E27FC236}">
                    <a16:creationId xmlns:a16="http://schemas.microsoft.com/office/drawing/2014/main" id="{9C917D48-6532-5FF4-AD17-8670FCF57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1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50"/>
                  <a:t>update variable Z</a:t>
                </a:r>
              </a:p>
            </p:txBody>
          </p:sp>
        </p:grp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7B47CBB-048F-083A-0F8D-8B16EB204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773B5199-821C-FCBB-08A6-567AF312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Log-Based Methods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8D095D13-C0FA-60C0-FCB2-B7FA1CD48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8114" y="844153"/>
            <a:ext cx="7808686" cy="367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Maintain log of all updates performed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Check log when update occurs for concurrent updates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Requires keeping a lot of unnecessary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But may help deal with concurrent updates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Log cleaning methods key to success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87CCA0-9DC9-4C5E-6872-0486AE449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3FC441D-974A-BCF2-2240-BACCDB952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Version Vectors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47362DE7-F192-842C-F2B6-7D3783B69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Maintain a history of the number of updates that occurred at each replica</a:t>
            </a:r>
          </a:p>
          <a:p>
            <a:pPr eaLnBrk="1" hangingPunct="1"/>
            <a:r>
              <a:rPr lang="en-US" altLang="en-US" sz="2400" dirty="0"/>
              <a:t>Compare version vectors from two replicas to detect concurrent updates</a:t>
            </a:r>
          </a:p>
          <a:p>
            <a:pPr eaLnBrk="1" hangingPunct="1"/>
            <a:r>
              <a:rPr lang="en-US" altLang="en-US" sz="2400" dirty="0"/>
              <a:t>Compact encoding of update information</a:t>
            </a:r>
          </a:p>
          <a:p>
            <a:pPr lvl="1" eaLnBrk="1" hangingPunct="1"/>
            <a:r>
              <a:rPr lang="en-US" altLang="en-US" sz="2200" dirty="0"/>
              <a:t>Helps detect updated files</a:t>
            </a:r>
          </a:p>
          <a:p>
            <a:pPr lvl="1" eaLnBrk="1" hangingPunct="1"/>
            <a:r>
              <a:rPr lang="en-US" altLang="en-US" sz="2200" dirty="0"/>
              <a:t>Doesn’t help fix concurrent updates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E39735E-D01B-65A1-A847-9E6B14183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364C0E5-870D-1F7A-2151-B88C0846D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Version Vector Example (1)</a:t>
            </a:r>
          </a:p>
        </p:txBody>
      </p:sp>
      <p:grpSp>
        <p:nvGrpSpPr>
          <p:cNvPr id="172035" name="Group 4">
            <a:extLst>
              <a:ext uri="{FF2B5EF4-FFF2-40B4-BE49-F238E27FC236}">
                <a16:creationId xmlns:a16="http://schemas.microsoft.com/office/drawing/2014/main" id="{081C25DE-773C-E0C4-FB4B-8930871781C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179251"/>
            <a:ext cx="1485900" cy="1703785"/>
            <a:chOff x="864" y="969"/>
            <a:chExt cx="1248" cy="1431"/>
          </a:xfrm>
        </p:grpSpPr>
        <p:sp>
          <p:nvSpPr>
            <p:cNvPr id="172062" name="Oval 5">
              <a:extLst>
                <a:ext uri="{FF2B5EF4-FFF2-40B4-BE49-F238E27FC236}">
                  <a16:creationId xmlns:a16="http://schemas.microsoft.com/office/drawing/2014/main" id="{C446254B-8AF9-1AAA-123D-E1F4085C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2063" name="Text Box 6">
              <a:extLst>
                <a:ext uri="{FF2B5EF4-FFF2-40B4-BE49-F238E27FC236}">
                  <a16:creationId xmlns:a16="http://schemas.microsoft.com/office/drawing/2014/main" id="{4703DFC6-5D06-7161-C027-8563B7AE3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72064" name="Text Box 7">
              <a:extLst>
                <a:ext uri="{FF2B5EF4-FFF2-40B4-BE49-F238E27FC236}">
                  <a16:creationId xmlns:a16="http://schemas.microsoft.com/office/drawing/2014/main" id="{98A91DC4-C604-5965-ADE1-94C5C05D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2036" name="Group 8">
            <a:extLst>
              <a:ext uri="{FF2B5EF4-FFF2-40B4-BE49-F238E27FC236}">
                <a16:creationId xmlns:a16="http://schemas.microsoft.com/office/drawing/2014/main" id="{29FE73EA-692C-7989-EE71-113706B6A4AF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1122101"/>
            <a:ext cx="1485900" cy="1703785"/>
            <a:chOff x="864" y="969"/>
            <a:chExt cx="1248" cy="1431"/>
          </a:xfrm>
        </p:grpSpPr>
        <p:sp>
          <p:nvSpPr>
            <p:cNvPr id="172059" name="Oval 9">
              <a:extLst>
                <a:ext uri="{FF2B5EF4-FFF2-40B4-BE49-F238E27FC236}">
                  <a16:creationId xmlns:a16="http://schemas.microsoft.com/office/drawing/2014/main" id="{65F4C2CA-AD54-2EF2-0B46-503B0A3C1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2060" name="Text Box 10">
              <a:extLst>
                <a:ext uri="{FF2B5EF4-FFF2-40B4-BE49-F238E27FC236}">
                  <a16:creationId xmlns:a16="http://schemas.microsoft.com/office/drawing/2014/main" id="{F8DACC4B-2B51-C502-4030-21581674C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72061" name="Text Box 11">
              <a:extLst>
                <a:ext uri="{FF2B5EF4-FFF2-40B4-BE49-F238E27FC236}">
                  <a16:creationId xmlns:a16="http://schemas.microsoft.com/office/drawing/2014/main" id="{6D0AD52A-6295-1F09-9CA3-EFD513F7A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2037" name="Group 12">
            <a:extLst>
              <a:ext uri="{FF2B5EF4-FFF2-40B4-BE49-F238E27FC236}">
                <a16:creationId xmlns:a16="http://schemas.microsoft.com/office/drawing/2014/main" id="{1378E572-721C-CC67-5E9D-98FBE70AD93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825885"/>
            <a:ext cx="1485900" cy="1703784"/>
            <a:chOff x="864" y="969"/>
            <a:chExt cx="1248" cy="1431"/>
          </a:xfrm>
        </p:grpSpPr>
        <p:sp>
          <p:nvSpPr>
            <p:cNvPr id="172056" name="Oval 13">
              <a:extLst>
                <a:ext uri="{FF2B5EF4-FFF2-40B4-BE49-F238E27FC236}">
                  <a16:creationId xmlns:a16="http://schemas.microsoft.com/office/drawing/2014/main" id="{4CEFE1D7-93C2-D0AA-2790-48B011AE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2057" name="Text Box 14">
              <a:extLst>
                <a:ext uri="{FF2B5EF4-FFF2-40B4-BE49-F238E27FC236}">
                  <a16:creationId xmlns:a16="http://schemas.microsoft.com/office/drawing/2014/main" id="{759B1ED2-2845-7233-F152-322D18C2B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72058" name="Text Box 15">
              <a:extLst>
                <a:ext uri="{FF2B5EF4-FFF2-40B4-BE49-F238E27FC236}">
                  <a16:creationId xmlns:a16="http://schemas.microsoft.com/office/drawing/2014/main" id="{D6D96516-5DF5-C93B-A14A-AEC878191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2038" name="Group 16">
            <a:extLst>
              <a:ext uri="{FF2B5EF4-FFF2-40B4-BE49-F238E27FC236}">
                <a16:creationId xmlns:a16="http://schemas.microsoft.com/office/drawing/2014/main" id="{9BFA70B2-8B13-612E-CC1F-14DBB3EECC5B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768734"/>
            <a:ext cx="1059657" cy="871537"/>
            <a:chOff x="624" y="2208"/>
            <a:chExt cx="890" cy="732"/>
          </a:xfrm>
        </p:grpSpPr>
        <p:sp>
          <p:nvSpPr>
            <p:cNvPr id="172054" name="Line 17">
              <a:extLst>
                <a:ext uri="{FF2B5EF4-FFF2-40B4-BE49-F238E27FC236}">
                  <a16:creationId xmlns:a16="http://schemas.microsoft.com/office/drawing/2014/main" id="{925F7FDF-95FC-261E-09BD-E3595C59A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2055" name="Text Box 18">
              <a:extLst>
                <a:ext uri="{FF2B5EF4-FFF2-40B4-BE49-F238E27FC236}">
                  <a16:creationId xmlns:a16="http://schemas.microsoft.com/office/drawing/2014/main" id="{12FA8C83-D088-1EA3-85AF-57177A459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6EE8C3BE-9DBA-74E3-A09F-87C8AA8F4B3C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722299"/>
            <a:ext cx="1059657" cy="871538"/>
            <a:chOff x="4004" y="2256"/>
            <a:chExt cx="890" cy="732"/>
          </a:xfrm>
        </p:grpSpPr>
        <p:sp>
          <p:nvSpPr>
            <p:cNvPr id="172052" name="Line 20">
              <a:extLst>
                <a:ext uri="{FF2B5EF4-FFF2-40B4-BE49-F238E27FC236}">
                  <a16:creationId xmlns:a16="http://schemas.microsoft.com/office/drawing/2014/main" id="{83E8E187-FD01-204F-685C-37D3CC89D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25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2053" name="Text Box 21">
              <a:extLst>
                <a:ext uri="{FF2B5EF4-FFF2-40B4-BE49-F238E27FC236}">
                  <a16:creationId xmlns:a16="http://schemas.microsoft.com/office/drawing/2014/main" id="{B72BA2FD-09C7-BF7A-F3DF-FAE7EBC52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" y="2736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72040" name="Group 25">
            <a:extLst>
              <a:ext uri="{FF2B5EF4-FFF2-40B4-BE49-F238E27FC236}">
                <a16:creationId xmlns:a16="http://schemas.microsoft.com/office/drawing/2014/main" id="{156C3345-81A0-C950-8FB1-439F4569B215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072223"/>
            <a:ext cx="762000" cy="300038"/>
            <a:chOff x="240" y="1968"/>
            <a:chExt cx="640" cy="252"/>
          </a:xfrm>
        </p:grpSpPr>
        <p:sp>
          <p:nvSpPr>
            <p:cNvPr id="172049" name="Text Box 22">
              <a:extLst>
                <a:ext uri="{FF2B5EF4-FFF2-40B4-BE49-F238E27FC236}">
                  <a16:creationId xmlns:a16="http://schemas.microsoft.com/office/drawing/2014/main" id="{2C7CBB99-1623-ABFA-FA71-9CAEB8A75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1   0   0</a:t>
              </a:r>
            </a:p>
          </p:txBody>
        </p:sp>
        <p:sp>
          <p:nvSpPr>
            <p:cNvPr id="172050" name="Line 23">
              <a:extLst>
                <a:ext uri="{FF2B5EF4-FFF2-40B4-BE49-F238E27FC236}">
                  <a16:creationId xmlns:a16="http://schemas.microsoft.com/office/drawing/2014/main" id="{B94752DE-FD4F-59E5-7F18-0381639CE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2051" name="Line 24">
              <a:extLst>
                <a:ext uri="{FF2B5EF4-FFF2-40B4-BE49-F238E27FC236}">
                  <a16:creationId xmlns:a16="http://schemas.microsoft.com/office/drawing/2014/main" id="{EEB8B88F-56F4-C3F6-31A9-55DAFCCF9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72041" name="Group 26">
            <a:extLst>
              <a:ext uri="{FF2B5EF4-FFF2-40B4-BE49-F238E27FC236}">
                <a16:creationId xmlns:a16="http://schemas.microsoft.com/office/drawing/2014/main" id="{3F91A8D2-D7F8-CB76-D1E6-0A42A2D9EBEA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3729573"/>
            <a:ext cx="762000" cy="300038"/>
            <a:chOff x="240" y="1968"/>
            <a:chExt cx="640" cy="252"/>
          </a:xfrm>
        </p:grpSpPr>
        <p:sp>
          <p:nvSpPr>
            <p:cNvPr id="172046" name="Text Box 27">
              <a:extLst>
                <a:ext uri="{FF2B5EF4-FFF2-40B4-BE49-F238E27FC236}">
                  <a16:creationId xmlns:a16="http://schemas.microsoft.com/office/drawing/2014/main" id="{84B4341E-E942-8D0C-92B8-2EE1FA38E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0   0   0</a:t>
              </a:r>
            </a:p>
          </p:txBody>
        </p:sp>
        <p:sp>
          <p:nvSpPr>
            <p:cNvPr id="172047" name="Line 28">
              <a:extLst>
                <a:ext uri="{FF2B5EF4-FFF2-40B4-BE49-F238E27FC236}">
                  <a16:creationId xmlns:a16="http://schemas.microsoft.com/office/drawing/2014/main" id="{F1C211AC-66B7-F600-3D1E-EBE214F22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2048" name="Line 29">
              <a:extLst>
                <a:ext uri="{FF2B5EF4-FFF2-40B4-BE49-F238E27FC236}">
                  <a16:creationId xmlns:a16="http://schemas.microsoft.com/office/drawing/2014/main" id="{7C9841C3-38AE-CB3C-153A-65DAA5CE0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72042" name="Group 30">
            <a:extLst>
              <a:ext uri="{FF2B5EF4-FFF2-40B4-BE49-F238E27FC236}">
                <a16:creationId xmlns:a16="http://schemas.microsoft.com/office/drawing/2014/main" id="{D5C06E90-801A-6706-4BE1-4FAA81D4C845}"/>
              </a:ext>
            </a:extLst>
          </p:cNvPr>
          <p:cNvGrpSpPr>
            <a:grpSpLocks/>
          </p:cNvGrpSpPr>
          <p:nvPr/>
        </p:nvGrpSpPr>
        <p:grpSpPr bwMode="auto">
          <a:xfrm>
            <a:off x="7227094" y="1957923"/>
            <a:ext cx="762000" cy="300038"/>
            <a:chOff x="240" y="1968"/>
            <a:chExt cx="640" cy="252"/>
          </a:xfrm>
        </p:grpSpPr>
        <p:sp>
          <p:nvSpPr>
            <p:cNvPr id="172043" name="Text Box 31">
              <a:extLst>
                <a:ext uri="{FF2B5EF4-FFF2-40B4-BE49-F238E27FC236}">
                  <a16:creationId xmlns:a16="http://schemas.microsoft.com/office/drawing/2014/main" id="{45232058-4D56-A023-175C-83C97DE5D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0   0   0</a:t>
              </a:r>
            </a:p>
          </p:txBody>
        </p:sp>
        <p:sp>
          <p:nvSpPr>
            <p:cNvPr id="172044" name="Line 32">
              <a:extLst>
                <a:ext uri="{FF2B5EF4-FFF2-40B4-BE49-F238E27FC236}">
                  <a16:creationId xmlns:a16="http://schemas.microsoft.com/office/drawing/2014/main" id="{DCE8F9F4-9284-6174-1A29-487427B30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2045" name="Line 33">
              <a:extLst>
                <a:ext uri="{FF2B5EF4-FFF2-40B4-BE49-F238E27FC236}">
                  <a16:creationId xmlns:a16="http://schemas.microsoft.com/office/drawing/2014/main" id="{D97B59B3-0D22-E154-D94E-2B3282722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B73358-0B3C-8453-D810-CB923DB36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1EB3664-23F1-DDD8-1638-9FDE8987F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Version Vector Example (2)</a:t>
            </a:r>
          </a:p>
        </p:txBody>
      </p:sp>
      <p:grpSp>
        <p:nvGrpSpPr>
          <p:cNvPr id="174083" name="Group 4">
            <a:extLst>
              <a:ext uri="{FF2B5EF4-FFF2-40B4-BE49-F238E27FC236}">
                <a16:creationId xmlns:a16="http://schemas.microsoft.com/office/drawing/2014/main" id="{111E1AE4-01E3-8B4B-FD2A-FB003841037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111513"/>
            <a:ext cx="1485900" cy="1703785"/>
            <a:chOff x="864" y="969"/>
            <a:chExt cx="1248" cy="1431"/>
          </a:xfrm>
        </p:grpSpPr>
        <p:sp>
          <p:nvSpPr>
            <p:cNvPr id="174110" name="Oval 5">
              <a:extLst>
                <a:ext uri="{FF2B5EF4-FFF2-40B4-BE49-F238E27FC236}">
                  <a16:creationId xmlns:a16="http://schemas.microsoft.com/office/drawing/2014/main" id="{3D5F9202-0BB3-A031-B9D3-D80B7492C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4111" name="Text Box 6">
              <a:extLst>
                <a:ext uri="{FF2B5EF4-FFF2-40B4-BE49-F238E27FC236}">
                  <a16:creationId xmlns:a16="http://schemas.microsoft.com/office/drawing/2014/main" id="{EEA8F23F-AE65-AAFE-01E0-0FEDF1679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74112" name="Text Box 7">
              <a:extLst>
                <a:ext uri="{FF2B5EF4-FFF2-40B4-BE49-F238E27FC236}">
                  <a16:creationId xmlns:a16="http://schemas.microsoft.com/office/drawing/2014/main" id="{CC97D716-2A19-88E4-5039-701DB609C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4084" name="Group 8">
            <a:extLst>
              <a:ext uri="{FF2B5EF4-FFF2-40B4-BE49-F238E27FC236}">
                <a16:creationId xmlns:a16="http://schemas.microsoft.com/office/drawing/2014/main" id="{143475B0-8D6D-AD7B-7AC9-7A9D27F30D79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1054363"/>
            <a:ext cx="1485900" cy="1703785"/>
            <a:chOff x="864" y="969"/>
            <a:chExt cx="1248" cy="1431"/>
          </a:xfrm>
        </p:grpSpPr>
        <p:sp>
          <p:nvSpPr>
            <p:cNvPr id="174107" name="Oval 9">
              <a:extLst>
                <a:ext uri="{FF2B5EF4-FFF2-40B4-BE49-F238E27FC236}">
                  <a16:creationId xmlns:a16="http://schemas.microsoft.com/office/drawing/2014/main" id="{C2DC0AE8-FDC1-8638-738F-9524E770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4108" name="Text Box 10">
              <a:extLst>
                <a:ext uri="{FF2B5EF4-FFF2-40B4-BE49-F238E27FC236}">
                  <a16:creationId xmlns:a16="http://schemas.microsoft.com/office/drawing/2014/main" id="{3355AD35-BCDC-8A15-8BD5-CB887AD34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74109" name="Text Box 11">
              <a:extLst>
                <a:ext uri="{FF2B5EF4-FFF2-40B4-BE49-F238E27FC236}">
                  <a16:creationId xmlns:a16="http://schemas.microsoft.com/office/drawing/2014/main" id="{45FB6B9A-7DDD-821C-9121-0E23B1416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4085" name="Group 12">
            <a:extLst>
              <a:ext uri="{FF2B5EF4-FFF2-40B4-BE49-F238E27FC236}">
                <a16:creationId xmlns:a16="http://schemas.microsoft.com/office/drawing/2014/main" id="{C9A75CED-6FE0-45E0-B6DD-16A4CD91EFF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758147"/>
            <a:ext cx="1485900" cy="1703784"/>
            <a:chOff x="864" y="969"/>
            <a:chExt cx="1248" cy="1431"/>
          </a:xfrm>
        </p:grpSpPr>
        <p:sp>
          <p:nvSpPr>
            <p:cNvPr id="174104" name="Oval 13">
              <a:extLst>
                <a:ext uri="{FF2B5EF4-FFF2-40B4-BE49-F238E27FC236}">
                  <a16:creationId xmlns:a16="http://schemas.microsoft.com/office/drawing/2014/main" id="{D7A777DA-7358-801C-712A-FE23BDCC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4105" name="Text Box 14">
              <a:extLst>
                <a:ext uri="{FF2B5EF4-FFF2-40B4-BE49-F238E27FC236}">
                  <a16:creationId xmlns:a16="http://schemas.microsoft.com/office/drawing/2014/main" id="{297061E2-D893-2CBE-F0EE-D8D8B8B2B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74106" name="Text Box 15">
              <a:extLst>
                <a:ext uri="{FF2B5EF4-FFF2-40B4-BE49-F238E27FC236}">
                  <a16:creationId xmlns:a16="http://schemas.microsoft.com/office/drawing/2014/main" id="{6250ECBD-F48B-3203-1220-CCE495282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4086" name="Group 16">
            <a:extLst>
              <a:ext uri="{FF2B5EF4-FFF2-40B4-BE49-F238E27FC236}">
                <a16:creationId xmlns:a16="http://schemas.microsoft.com/office/drawing/2014/main" id="{545AD716-AF1B-D457-721A-7E979D2D10C1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700996"/>
            <a:ext cx="1059657" cy="871537"/>
            <a:chOff x="624" y="2208"/>
            <a:chExt cx="890" cy="732"/>
          </a:xfrm>
        </p:grpSpPr>
        <p:sp>
          <p:nvSpPr>
            <p:cNvPr id="174102" name="Line 17">
              <a:extLst>
                <a:ext uri="{FF2B5EF4-FFF2-40B4-BE49-F238E27FC236}">
                  <a16:creationId xmlns:a16="http://schemas.microsoft.com/office/drawing/2014/main" id="{A8400328-2B65-4377-0A32-EC95FE4E3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103" name="Text Box 18">
              <a:extLst>
                <a:ext uri="{FF2B5EF4-FFF2-40B4-BE49-F238E27FC236}">
                  <a16:creationId xmlns:a16="http://schemas.microsoft.com/office/drawing/2014/main" id="{A1EA5197-9209-2704-8C02-F9635D114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74087" name="Group 19">
            <a:extLst>
              <a:ext uri="{FF2B5EF4-FFF2-40B4-BE49-F238E27FC236}">
                <a16:creationId xmlns:a16="http://schemas.microsoft.com/office/drawing/2014/main" id="{DAD37249-8A21-A810-76A2-539E7352763A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654561"/>
            <a:ext cx="1059657" cy="871538"/>
            <a:chOff x="4004" y="2256"/>
            <a:chExt cx="890" cy="732"/>
          </a:xfrm>
        </p:grpSpPr>
        <p:sp>
          <p:nvSpPr>
            <p:cNvPr id="174100" name="Line 20">
              <a:extLst>
                <a:ext uri="{FF2B5EF4-FFF2-40B4-BE49-F238E27FC236}">
                  <a16:creationId xmlns:a16="http://schemas.microsoft.com/office/drawing/2014/main" id="{7FDF22A0-3DCC-D73F-36C8-8DC0FC706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25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101" name="Text Box 21">
              <a:extLst>
                <a:ext uri="{FF2B5EF4-FFF2-40B4-BE49-F238E27FC236}">
                  <a16:creationId xmlns:a16="http://schemas.microsoft.com/office/drawing/2014/main" id="{C695F8B1-C01E-C657-E4BF-70AF67ABC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" y="2736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74088" name="Group 22">
            <a:extLst>
              <a:ext uri="{FF2B5EF4-FFF2-40B4-BE49-F238E27FC236}">
                <a16:creationId xmlns:a16="http://schemas.microsoft.com/office/drawing/2014/main" id="{DEAA31D0-11F0-A4E3-D0CA-85A51286F107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004485"/>
            <a:ext cx="762000" cy="300038"/>
            <a:chOff x="240" y="1968"/>
            <a:chExt cx="640" cy="252"/>
          </a:xfrm>
        </p:grpSpPr>
        <p:sp>
          <p:nvSpPr>
            <p:cNvPr id="174097" name="Text Box 23">
              <a:extLst>
                <a:ext uri="{FF2B5EF4-FFF2-40B4-BE49-F238E27FC236}">
                  <a16:creationId xmlns:a16="http://schemas.microsoft.com/office/drawing/2014/main" id="{7CC094FC-3A32-46D3-F5CB-D47EC0074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1   0   0</a:t>
              </a:r>
            </a:p>
          </p:txBody>
        </p:sp>
        <p:sp>
          <p:nvSpPr>
            <p:cNvPr id="174098" name="Line 24">
              <a:extLst>
                <a:ext uri="{FF2B5EF4-FFF2-40B4-BE49-F238E27FC236}">
                  <a16:creationId xmlns:a16="http://schemas.microsoft.com/office/drawing/2014/main" id="{142247A2-534F-AF5A-1D00-BBA9F2535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099" name="Line 25">
              <a:extLst>
                <a:ext uri="{FF2B5EF4-FFF2-40B4-BE49-F238E27FC236}">
                  <a16:creationId xmlns:a16="http://schemas.microsoft.com/office/drawing/2014/main" id="{E941D351-767B-AD73-3756-F239368A0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74089" name="Group 26">
            <a:extLst>
              <a:ext uri="{FF2B5EF4-FFF2-40B4-BE49-F238E27FC236}">
                <a16:creationId xmlns:a16="http://schemas.microsoft.com/office/drawing/2014/main" id="{3F2C47BA-3B51-FB7A-1D38-24C4BF1A881B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3661835"/>
            <a:ext cx="762000" cy="300038"/>
            <a:chOff x="240" y="1968"/>
            <a:chExt cx="640" cy="252"/>
          </a:xfrm>
        </p:grpSpPr>
        <p:sp>
          <p:nvSpPr>
            <p:cNvPr id="174094" name="Text Box 27">
              <a:extLst>
                <a:ext uri="{FF2B5EF4-FFF2-40B4-BE49-F238E27FC236}">
                  <a16:creationId xmlns:a16="http://schemas.microsoft.com/office/drawing/2014/main" id="{37AD7246-1A1B-96D7-871F-5EF25B55F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0   0   0</a:t>
              </a:r>
            </a:p>
          </p:txBody>
        </p:sp>
        <p:sp>
          <p:nvSpPr>
            <p:cNvPr id="174095" name="Line 28">
              <a:extLst>
                <a:ext uri="{FF2B5EF4-FFF2-40B4-BE49-F238E27FC236}">
                  <a16:creationId xmlns:a16="http://schemas.microsoft.com/office/drawing/2014/main" id="{2B0AD558-1160-C111-6B9A-D0C02372C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096" name="Line 29">
              <a:extLst>
                <a:ext uri="{FF2B5EF4-FFF2-40B4-BE49-F238E27FC236}">
                  <a16:creationId xmlns:a16="http://schemas.microsoft.com/office/drawing/2014/main" id="{932A5566-CF29-C662-F6A3-7EAF05A89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74090" name="Group 30">
            <a:extLst>
              <a:ext uri="{FF2B5EF4-FFF2-40B4-BE49-F238E27FC236}">
                <a16:creationId xmlns:a16="http://schemas.microsoft.com/office/drawing/2014/main" id="{CABA7C19-4A1D-514F-FBF3-6C51D6E54190}"/>
              </a:ext>
            </a:extLst>
          </p:cNvPr>
          <p:cNvGrpSpPr>
            <a:grpSpLocks/>
          </p:cNvGrpSpPr>
          <p:nvPr/>
        </p:nvGrpSpPr>
        <p:grpSpPr bwMode="auto">
          <a:xfrm>
            <a:off x="7227094" y="1890185"/>
            <a:ext cx="762000" cy="300038"/>
            <a:chOff x="240" y="1968"/>
            <a:chExt cx="640" cy="252"/>
          </a:xfrm>
        </p:grpSpPr>
        <p:sp>
          <p:nvSpPr>
            <p:cNvPr id="174091" name="Text Box 31">
              <a:extLst>
                <a:ext uri="{FF2B5EF4-FFF2-40B4-BE49-F238E27FC236}">
                  <a16:creationId xmlns:a16="http://schemas.microsoft.com/office/drawing/2014/main" id="{C2C91988-78FB-E36C-1CBC-8E0D6007B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0   1   0</a:t>
              </a:r>
            </a:p>
          </p:txBody>
        </p:sp>
        <p:sp>
          <p:nvSpPr>
            <p:cNvPr id="174092" name="Line 32">
              <a:extLst>
                <a:ext uri="{FF2B5EF4-FFF2-40B4-BE49-F238E27FC236}">
                  <a16:creationId xmlns:a16="http://schemas.microsoft.com/office/drawing/2014/main" id="{BB6A693F-8ECA-058C-3A64-B5C03957E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093" name="Line 33">
              <a:extLst>
                <a:ext uri="{FF2B5EF4-FFF2-40B4-BE49-F238E27FC236}">
                  <a16:creationId xmlns:a16="http://schemas.microsoft.com/office/drawing/2014/main" id="{8896823F-3E59-AD45-01CD-5CBD38E02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4C522A-4E0B-1B41-C134-04A70F8FE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DB8F3DB3-F369-ED3F-B827-93ED35D85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Version Vector Example (3)</a:t>
            </a:r>
          </a:p>
        </p:txBody>
      </p:sp>
      <p:grpSp>
        <p:nvGrpSpPr>
          <p:cNvPr id="176131" name="Group 4">
            <a:extLst>
              <a:ext uri="{FF2B5EF4-FFF2-40B4-BE49-F238E27FC236}">
                <a16:creationId xmlns:a16="http://schemas.microsoft.com/office/drawing/2014/main" id="{43C51CEB-F8B6-BE06-23E0-8C1939BD53A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179251"/>
            <a:ext cx="1485900" cy="1703785"/>
            <a:chOff x="864" y="969"/>
            <a:chExt cx="1248" cy="1431"/>
          </a:xfrm>
        </p:grpSpPr>
        <p:sp>
          <p:nvSpPr>
            <p:cNvPr id="176160" name="Oval 5">
              <a:extLst>
                <a:ext uri="{FF2B5EF4-FFF2-40B4-BE49-F238E27FC236}">
                  <a16:creationId xmlns:a16="http://schemas.microsoft.com/office/drawing/2014/main" id="{E904264A-A9D5-0DD1-31B9-44C5A484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6161" name="Text Box 6">
              <a:extLst>
                <a:ext uri="{FF2B5EF4-FFF2-40B4-BE49-F238E27FC236}">
                  <a16:creationId xmlns:a16="http://schemas.microsoft.com/office/drawing/2014/main" id="{FEEFEB39-279B-538D-9D71-EEE2EBBF5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A</a:t>
              </a:r>
            </a:p>
          </p:txBody>
        </p:sp>
        <p:sp>
          <p:nvSpPr>
            <p:cNvPr id="176162" name="Text Box 7">
              <a:extLst>
                <a:ext uri="{FF2B5EF4-FFF2-40B4-BE49-F238E27FC236}">
                  <a16:creationId xmlns:a16="http://schemas.microsoft.com/office/drawing/2014/main" id="{0000DFAB-80A2-69A5-8439-E6FAED624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6132" name="Group 8">
            <a:extLst>
              <a:ext uri="{FF2B5EF4-FFF2-40B4-BE49-F238E27FC236}">
                <a16:creationId xmlns:a16="http://schemas.microsoft.com/office/drawing/2014/main" id="{FA1D05FA-4853-88F2-88DD-F4B5273C94B3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1122101"/>
            <a:ext cx="1485900" cy="1703785"/>
            <a:chOff x="864" y="969"/>
            <a:chExt cx="1248" cy="1431"/>
          </a:xfrm>
        </p:grpSpPr>
        <p:sp>
          <p:nvSpPr>
            <p:cNvPr id="176157" name="Oval 9">
              <a:extLst>
                <a:ext uri="{FF2B5EF4-FFF2-40B4-BE49-F238E27FC236}">
                  <a16:creationId xmlns:a16="http://schemas.microsoft.com/office/drawing/2014/main" id="{9066A2E2-8BA9-14F0-A718-8518483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6158" name="Text Box 10">
              <a:extLst>
                <a:ext uri="{FF2B5EF4-FFF2-40B4-BE49-F238E27FC236}">
                  <a16:creationId xmlns:a16="http://schemas.microsoft.com/office/drawing/2014/main" id="{DB31EFCA-9611-0C3D-32AF-CB1555C56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B</a:t>
              </a:r>
            </a:p>
          </p:txBody>
        </p:sp>
        <p:sp>
          <p:nvSpPr>
            <p:cNvPr id="176159" name="Text Box 11">
              <a:extLst>
                <a:ext uri="{FF2B5EF4-FFF2-40B4-BE49-F238E27FC236}">
                  <a16:creationId xmlns:a16="http://schemas.microsoft.com/office/drawing/2014/main" id="{7C41298D-22DB-6D69-454D-14EDA9123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2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6133" name="Group 12">
            <a:extLst>
              <a:ext uri="{FF2B5EF4-FFF2-40B4-BE49-F238E27FC236}">
                <a16:creationId xmlns:a16="http://schemas.microsoft.com/office/drawing/2014/main" id="{E1A336FF-F94F-3F4C-E442-B802DFFB2080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825885"/>
            <a:ext cx="1485900" cy="1703784"/>
            <a:chOff x="864" y="969"/>
            <a:chExt cx="1248" cy="1431"/>
          </a:xfrm>
        </p:grpSpPr>
        <p:sp>
          <p:nvSpPr>
            <p:cNvPr id="176154" name="Oval 13">
              <a:extLst>
                <a:ext uri="{FF2B5EF4-FFF2-40B4-BE49-F238E27FC236}">
                  <a16:creationId xmlns:a16="http://schemas.microsoft.com/office/drawing/2014/main" id="{B05AF8DF-EAE0-F5A1-D204-CB4945098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00"/>
              <a:ext cx="1248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176155" name="Text Box 14">
              <a:extLst>
                <a:ext uri="{FF2B5EF4-FFF2-40B4-BE49-F238E27FC236}">
                  <a16:creationId xmlns:a16="http://schemas.microsoft.com/office/drawing/2014/main" id="{CE17286D-3FF0-8DE5-F1ED-88489A5D8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9"/>
              <a:ext cx="5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Site C</a:t>
              </a:r>
            </a:p>
          </p:txBody>
        </p:sp>
        <p:sp>
          <p:nvSpPr>
            <p:cNvPr id="176156" name="Text Box 15">
              <a:extLst>
                <a:ext uri="{FF2B5EF4-FFF2-40B4-BE49-F238E27FC236}">
                  <a16:creationId xmlns:a16="http://schemas.microsoft.com/office/drawing/2014/main" id="{86D193D9-DEC5-0BFB-8410-2F30C99BC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768" cy="5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/>
                <a:t>Foo</a:t>
              </a:r>
              <a:r>
                <a:rPr lang="en-US" altLang="en-US" sz="1350" baseline="-25000"/>
                <a:t>3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350"/>
            </a:p>
          </p:txBody>
        </p:sp>
      </p:grpSp>
      <p:grpSp>
        <p:nvGrpSpPr>
          <p:cNvPr id="176134" name="Group 16">
            <a:extLst>
              <a:ext uri="{FF2B5EF4-FFF2-40B4-BE49-F238E27FC236}">
                <a16:creationId xmlns:a16="http://schemas.microsoft.com/office/drawing/2014/main" id="{434E3E93-61FF-E5BD-5EDA-55CC45BA3838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2768734"/>
            <a:ext cx="1059657" cy="871537"/>
            <a:chOff x="624" y="2208"/>
            <a:chExt cx="890" cy="732"/>
          </a:xfrm>
        </p:grpSpPr>
        <p:sp>
          <p:nvSpPr>
            <p:cNvPr id="176152" name="Line 17">
              <a:extLst>
                <a:ext uri="{FF2B5EF4-FFF2-40B4-BE49-F238E27FC236}">
                  <a16:creationId xmlns:a16="http://schemas.microsoft.com/office/drawing/2014/main" id="{7D62BD6D-4335-7555-5E27-02D350FB7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6153" name="Text Box 18">
              <a:extLst>
                <a:ext uri="{FF2B5EF4-FFF2-40B4-BE49-F238E27FC236}">
                  <a16:creationId xmlns:a16="http://schemas.microsoft.com/office/drawing/2014/main" id="{BDADA0E3-B3A8-E883-C07D-586506AC9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88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grpSp>
        <p:nvGrpSpPr>
          <p:cNvPr id="176135" name="Group 19">
            <a:extLst>
              <a:ext uri="{FF2B5EF4-FFF2-40B4-BE49-F238E27FC236}">
                <a16:creationId xmlns:a16="http://schemas.microsoft.com/office/drawing/2014/main" id="{32D39F9B-584E-0471-DF2F-F9D6FF9E9E4E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722299"/>
            <a:ext cx="1059657" cy="871538"/>
            <a:chOff x="4004" y="2256"/>
            <a:chExt cx="890" cy="732"/>
          </a:xfrm>
        </p:grpSpPr>
        <p:sp>
          <p:nvSpPr>
            <p:cNvPr id="176150" name="Line 20">
              <a:extLst>
                <a:ext uri="{FF2B5EF4-FFF2-40B4-BE49-F238E27FC236}">
                  <a16:creationId xmlns:a16="http://schemas.microsoft.com/office/drawing/2014/main" id="{FF9E57AC-600D-F43B-BD96-32CEE7257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256"/>
              <a:ext cx="14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6151" name="Text Box 21">
              <a:extLst>
                <a:ext uri="{FF2B5EF4-FFF2-40B4-BE49-F238E27FC236}">
                  <a16:creationId xmlns:a16="http://schemas.microsoft.com/office/drawing/2014/main" id="{1727939E-57A1-FE49-44FA-62FC04D27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" y="2736"/>
              <a:ext cx="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/>
                <a:t>update Foo</a:t>
              </a:r>
            </a:p>
          </p:txBody>
        </p:sp>
      </p:grpSp>
      <p:sp>
        <p:nvSpPr>
          <p:cNvPr id="176136" name="Line 22">
            <a:extLst>
              <a:ext uri="{FF2B5EF4-FFF2-40B4-BE49-F238E27FC236}">
                <a16:creationId xmlns:a16="http://schemas.microsoft.com/office/drawing/2014/main" id="{055BDC2B-1E54-17DC-6E78-CF15EDD59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5" y="201506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6137" name="Line 23">
            <a:extLst>
              <a:ext uri="{FF2B5EF4-FFF2-40B4-BE49-F238E27FC236}">
                <a16:creationId xmlns:a16="http://schemas.microsoft.com/office/drawing/2014/main" id="{BF08E040-A206-F66C-9E18-E7BBA80D6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35796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76138" name="Group 24">
            <a:extLst>
              <a:ext uri="{FF2B5EF4-FFF2-40B4-BE49-F238E27FC236}">
                <a16:creationId xmlns:a16="http://schemas.microsoft.com/office/drawing/2014/main" id="{4B6BBEC8-E107-50F0-2A86-5BA0F8B20397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072223"/>
            <a:ext cx="762000" cy="300038"/>
            <a:chOff x="240" y="1968"/>
            <a:chExt cx="640" cy="252"/>
          </a:xfrm>
        </p:grpSpPr>
        <p:sp>
          <p:nvSpPr>
            <p:cNvPr id="176147" name="Text Box 25">
              <a:extLst>
                <a:ext uri="{FF2B5EF4-FFF2-40B4-BE49-F238E27FC236}">
                  <a16:creationId xmlns:a16="http://schemas.microsoft.com/office/drawing/2014/main" id="{34D94049-AB60-79EA-A201-2BCD2F003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1   0   0</a:t>
              </a:r>
            </a:p>
          </p:txBody>
        </p:sp>
        <p:sp>
          <p:nvSpPr>
            <p:cNvPr id="176148" name="Line 26">
              <a:extLst>
                <a:ext uri="{FF2B5EF4-FFF2-40B4-BE49-F238E27FC236}">
                  <a16:creationId xmlns:a16="http://schemas.microsoft.com/office/drawing/2014/main" id="{FFE3AD9D-92DF-5910-DED0-6D45408CA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6149" name="Line 27">
              <a:extLst>
                <a:ext uri="{FF2B5EF4-FFF2-40B4-BE49-F238E27FC236}">
                  <a16:creationId xmlns:a16="http://schemas.microsoft.com/office/drawing/2014/main" id="{BA71E5B5-96AC-C520-13F0-0C0F47E0A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76139" name="Group 28">
            <a:extLst>
              <a:ext uri="{FF2B5EF4-FFF2-40B4-BE49-F238E27FC236}">
                <a16:creationId xmlns:a16="http://schemas.microsoft.com/office/drawing/2014/main" id="{DD8B3186-6030-0BC9-FE9B-CE9D817F7A5F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3729573"/>
            <a:ext cx="762000" cy="300038"/>
            <a:chOff x="240" y="1968"/>
            <a:chExt cx="640" cy="252"/>
          </a:xfrm>
        </p:grpSpPr>
        <p:sp>
          <p:nvSpPr>
            <p:cNvPr id="176144" name="Text Box 29">
              <a:extLst>
                <a:ext uri="{FF2B5EF4-FFF2-40B4-BE49-F238E27FC236}">
                  <a16:creationId xmlns:a16="http://schemas.microsoft.com/office/drawing/2014/main" id="{23A008C7-E59D-6B88-99E0-AB602C50A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0   0   0</a:t>
              </a:r>
            </a:p>
          </p:txBody>
        </p:sp>
        <p:sp>
          <p:nvSpPr>
            <p:cNvPr id="176145" name="Line 30">
              <a:extLst>
                <a:ext uri="{FF2B5EF4-FFF2-40B4-BE49-F238E27FC236}">
                  <a16:creationId xmlns:a16="http://schemas.microsoft.com/office/drawing/2014/main" id="{7BD5D1E2-E772-2914-7FCC-2204F93DD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6146" name="Line 31">
              <a:extLst>
                <a:ext uri="{FF2B5EF4-FFF2-40B4-BE49-F238E27FC236}">
                  <a16:creationId xmlns:a16="http://schemas.microsoft.com/office/drawing/2014/main" id="{2E15E88B-5A43-1655-97AB-9167071D8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76140" name="Group 32">
            <a:extLst>
              <a:ext uri="{FF2B5EF4-FFF2-40B4-BE49-F238E27FC236}">
                <a16:creationId xmlns:a16="http://schemas.microsoft.com/office/drawing/2014/main" id="{CAF9BC2B-A5AB-F025-5CB9-1D6B3BF47201}"/>
              </a:ext>
            </a:extLst>
          </p:cNvPr>
          <p:cNvGrpSpPr>
            <a:grpSpLocks/>
          </p:cNvGrpSpPr>
          <p:nvPr/>
        </p:nvGrpSpPr>
        <p:grpSpPr bwMode="auto">
          <a:xfrm>
            <a:off x="7227094" y="1957923"/>
            <a:ext cx="762000" cy="300038"/>
            <a:chOff x="240" y="1968"/>
            <a:chExt cx="640" cy="252"/>
          </a:xfrm>
        </p:grpSpPr>
        <p:sp>
          <p:nvSpPr>
            <p:cNvPr id="176141" name="Text Box 33">
              <a:extLst>
                <a:ext uri="{FF2B5EF4-FFF2-40B4-BE49-F238E27FC236}">
                  <a16:creationId xmlns:a16="http://schemas.microsoft.com/office/drawing/2014/main" id="{1903B879-058E-B361-5755-A6D2F69A1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68"/>
              <a:ext cx="64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50"/>
                <a:t>0   1   0</a:t>
              </a:r>
            </a:p>
          </p:txBody>
        </p:sp>
        <p:sp>
          <p:nvSpPr>
            <p:cNvPr id="176142" name="Line 34">
              <a:extLst>
                <a:ext uri="{FF2B5EF4-FFF2-40B4-BE49-F238E27FC236}">
                  <a16:creationId xmlns:a16="http://schemas.microsoft.com/office/drawing/2014/main" id="{2BEC94B8-69EC-FD82-0BFB-35E7DC551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6143" name="Line 35">
              <a:extLst>
                <a:ext uri="{FF2B5EF4-FFF2-40B4-BE49-F238E27FC236}">
                  <a16:creationId xmlns:a16="http://schemas.microsoft.com/office/drawing/2014/main" id="{4C2233FE-0DD2-52C6-1149-AD0F85238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8914AEF-67DE-D125-5FDB-379E940BE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7F7FCC7-AA87-6A08-31DE-32BA32536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314" y="108349"/>
            <a:ext cx="7848376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Fixing Concurrent Updates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1554C4AF-A7DC-9E9A-E7F6-443CD3858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844153"/>
            <a:ext cx="7747000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Rollback mechanisms</a:t>
            </a:r>
          </a:p>
          <a:p>
            <a:pPr eaLnBrk="1" hangingPunct="1"/>
            <a:r>
              <a:rPr lang="en-US" altLang="en-US" sz="2400" dirty="0"/>
              <a:t>Versioning schemes</a:t>
            </a:r>
          </a:p>
          <a:p>
            <a:pPr eaLnBrk="1" hangingPunct="1"/>
            <a:r>
              <a:rPr lang="en-US" altLang="en-US" sz="2400" dirty="0"/>
              <a:t>Semantics-based conflict resolution</a:t>
            </a:r>
          </a:p>
          <a:p>
            <a:pPr eaLnBrk="1" hangingPunct="1"/>
            <a:r>
              <a:rPr lang="en-US" altLang="en-US" sz="2400" dirty="0"/>
              <a:t>User intervention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B8C5B5B-F88D-F920-EAB9-5FE19D05F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E4DAE7-AEC5-5737-C93F-7B0ED3092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 of Optimistic Data Replication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BA8B1D6-1B57-AC34-F45C-905E41426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844153"/>
            <a:ext cx="7975600" cy="3671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High availability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Works well if shared write data uncommon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No distributed algorithms on normal access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+ “Bad” data does not necessarily lead to the wrong outcome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B00E7B0-DE27-EE0A-0D54-B0C0F8ED1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707C308D-57BD-6495-8920-7D9407166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 of Optimistic Data Replication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7BA317D-DB5B-1A65-7CDE-C9294B34F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90" cy="3671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Can be troublesome if partitions and shared write data both common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May require excessive user intervention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What if every site applies the same patch?  (false conflicts)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- Permits using “bad” data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F0F364-C317-CB9D-0B50-07FE9E62A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5947F1E4-85DC-E3B8-3FE5-03F187C2A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84323" name="Content Placeholder 2">
            <a:extLst>
              <a:ext uri="{FF2B5EF4-FFF2-40B4-BE49-F238E27FC236}">
                <a16:creationId xmlns:a16="http://schemas.microsoft.com/office/drawing/2014/main" id="{B7BC08E6-9585-1B00-9A47-98D966320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7400" y="844153"/>
            <a:ext cx="8043333" cy="3671888"/>
          </a:xfrm>
        </p:spPr>
        <p:txBody>
          <a:bodyPr/>
          <a:lstStyle/>
          <a:p>
            <a:r>
              <a:rPr lang="en-US" altLang="en-US" sz="2400" dirty="0"/>
              <a:t>Site A</a:t>
            </a:r>
          </a:p>
          <a:p>
            <a:pPr lvl="1"/>
            <a:r>
              <a:rPr lang="en-US" altLang="en-US" sz="2200" dirty="0"/>
              <a:t>Tank A moves forward as if nothing is in its way</a:t>
            </a:r>
          </a:p>
          <a:p>
            <a:r>
              <a:rPr lang="en-US" altLang="en-US" sz="2400" dirty="0"/>
              <a:t>Site B</a:t>
            </a:r>
          </a:p>
          <a:p>
            <a:pPr lvl="1"/>
            <a:r>
              <a:rPr lang="en-US" altLang="en-US" sz="2200" dirty="0"/>
              <a:t>Tank B is in Tank A’s path, but it explodes</a:t>
            </a:r>
          </a:p>
          <a:p>
            <a:r>
              <a:rPr lang="en-US" altLang="en-US" sz="2400" dirty="0"/>
              <a:t>Site A’s outcome is the same with or without talking to Site B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F87E23-E656-7ED5-5A83-5D0164E4C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2">
            <a:extLst>
              <a:ext uri="{FF2B5EF4-FFF2-40B4-BE49-F238E27FC236}">
                <a16:creationId xmlns:a16="http://schemas.microsoft.com/office/drawing/2014/main" id="{8201D4C7-6023-EA84-5D65-36A8A887E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Hash-History-Based Optimistic Replication</a:t>
            </a:r>
          </a:p>
        </p:txBody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BB6C834E-36FD-AAE7-C74C-6D24E7F0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8132" y="844153"/>
            <a:ext cx="7958667" cy="36718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Each site keeps a record of the hash of each version</a:t>
            </a:r>
          </a:p>
          <a:p>
            <a:pPr lvl="1" eaLnBrk="1" hangingPunct="1"/>
            <a:r>
              <a:rPr lang="en-US" altLang="en-US" sz="2200" dirty="0">
                <a:cs typeface="Times New Roman" panose="02020603050405020304" pitchFamily="18" charset="0"/>
              </a:rPr>
              <a:t>Capture dependency among versions as a directed graph of version hashes (i.e., hash history)</a:t>
            </a:r>
            <a:r>
              <a:rPr lang="en-US" altLang="en-US" sz="2200" dirty="0"/>
              <a:t> </a:t>
            </a:r>
          </a:p>
          <a:p>
            <a:pPr eaLnBrk="1" hangingPunct="1"/>
            <a:r>
              <a:rPr lang="en-US" altLang="en-US" sz="2400" dirty="0"/>
              <a:t>The sites exchange the hash history </a:t>
            </a:r>
          </a:p>
          <a:p>
            <a:pPr eaLnBrk="1" hangingPunct="1"/>
            <a:r>
              <a:rPr lang="en-US" altLang="en-US" sz="2400" dirty="0"/>
              <a:t>Useful hints in merging different versions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D3D413-B8CB-61E2-1089-2B9696F01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A74DFEC-ED89-0A29-5658-AF37661FA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Problems Could Arise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B7ACB2D-BD6F-78F3-BDE3-8DAC9063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0" y="844153"/>
            <a:ext cx="7888289" cy="3671888"/>
          </a:xfrm>
        </p:spPr>
        <p:txBody>
          <a:bodyPr/>
          <a:lstStyle/>
          <a:p>
            <a:pPr marL="257175" indent="-257175"/>
            <a:r>
              <a:rPr lang="en-US" altLang="en-US" sz="2400" dirty="0"/>
              <a:t>Other processes could write the variables</a:t>
            </a:r>
          </a:p>
          <a:p>
            <a:pPr marL="257175" indent="-257175"/>
            <a:r>
              <a:rPr lang="en-US" altLang="en-US" sz="2400" dirty="0"/>
              <a:t>Other processes could read the variables</a:t>
            </a:r>
          </a:p>
          <a:p>
            <a:pPr marL="257175" indent="-257175"/>
            <a:r>
              <a:rPr lang="en-US" altLang="en-US" sz="2400" dirty="0"/>
              <a:t>Failures could interrupt the process</a:t>
            </a:r>
          </a:p>
          <a:p>
            <a:pPr marL="257175" indent="-257175"/>
            <a:r>
              <a:rPr lang="en-US" altLang="en-US" sz="2400" dirty="0"/>
              <a:t>How can we avoid these problems?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332951-12EC-0434-599F-784242BEF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701D4F3-75E1-E55A-DFD0-4BAB5072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87395" name="Oval 3">
            <a:extLst>
              <a:ext uri="{FF2B5EF4-FFF2-40B4-BE49-F238E27FC236}">
                <a16:creationId xmlns:a16="http://schemas.microsoft.com/office/drawing/2014/main" id="{67F0040C-1FD2-91B1-9089-E6F444BA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14300"/>
            <a:ext cx="10287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A</a:t>
            </a:r>
          </a:p>
        </p:txBody>
      </p:sp>
      <p:sp>
        <p:nvSpPr>
          <p:cNvPr id="187396" name="Oval 4">
            <a:extLst>
              <a:ext uri="{FF2B5EF4-FFF2-40B4-BE49-F238E27FC236}">
                <a16:creationId xmlns:a16="http://schemas.microsoft.com/office/drawing/2014/main" id="{EC795D0F-68B6-6806-EDDB-0B22C37EC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B</a:t>
            </a:r>
          </a:p>
        </p:txBody>
      </p:sp>
      <p:sp>
        <p:nvSpPr>
          <p:cNvPr id="187397" name="Line 5">
            <a:extLst>
              <a:ext uri="{FF2B5EF4-FFF2-40B4-BE49-F238E27FC236}">
                <a16:creationId xmlns:a16="http://schemas.microsoft.com/office/drawing/2014/main" id="{00DEA1B2-2E17-ABBB-4B87-6FD792310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833438"/>
            <a:ext cx="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87398" name="Oval 6">
            <a:extLst>
              <a:ext uri="{FF2B5EF4-FFF2-40B4-BE49-F238E27FC236}">
                <a16:creationId xmlns:a16="http://schemas.microsoft.com/office/drawing/2014/main" id="{AD435D6D-6955-7FE8-BDBA-4B1D1F70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C</a:t>
            </a:r>
          </a:p>
        </p:txBody>
      </p:sp>
      <p:sp>
        <p:nvSpPr>
          <p:cNvPr id="187399" name="Line 7">
            <a:extLst>
              <a:ext uri="{FF2B5EF4-FFF2-40B4-BE49-F238E27FC236}">
                <a16:creationId xmlns:a16="http://schemas.microsoft.com/office/drawing/2014/main" id="{2BFFB804-109F-88DE-0D1E-466E9A4EF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776288"/>
            <a:ext cx="1428750" cy="6643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87400" name="Line 8">
            <a:extLst>
              <a:ext uri="{FF2B5EF4-FFF2-40B4-BE49-F238E27FC236}">
                <a16:creationId xmlns:a16="http://schemas.microsoft.com/office/drawing/2014/main" id="{13E2DE68-E2A4-EE77-3D9D-79DF89C78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661988"/>
            <a:ext cx="360045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419EBB8C-706D-849B-DBA2-8524D16F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176"/>
            <a:ext cx="6357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0,A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96F749D4-98A9-9BE5-4BDB-7C979B921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6726"/>
            <a:ext cx="6929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1,A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634ED0FF-2B01-AA39-1B20-9AD6E8742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28157"/>
            <a:ext cx="690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2,B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1C59BD05-4789-89BC-8C06-C096F4EC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1328157"/>
            <a:ext cx="5129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3,C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FCAB3190-134E-17B3-8489-B45C9A69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82571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F135E575-294E-FF5E-731E-6C73F0DF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9971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FC4907C1-5BC6-AF84-A006-77526A3A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8828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1286157C-72CD-C01C-23FA-F5A6311D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582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B733709B-9F74-DC94-9BB8-B91142CF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650330"/>
            <a:ext cx="2343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i,site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 = hash (V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 ,site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8952B6-7EFE-22E6-064E-735E92770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1E8995C-06DD-7BBB-9B07-FD4ABCEE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89443" name="Oval 3">
            <a:extLst>
              <a:ext uri="{FF2B5EF4-FFF2-40B4-BE49-F238E27FC236}">
                <a16:creationId xmlns:a16="http://schemas.microsoft.com/office/drawing/2014/main" id="{D37BE34C-3387-5D92-9ED4-0A778546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14300"/>
            <a:ext cx="10287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A</a:t>
            </a:r>
          </a:p>
        </p:txBody>
      </p:sp>
      <p:sp>
        <p:nvSpPr>
          <p:cNvPr id="189444" name="Oval 4">
            <a:extLst>
              <a:ext uri="{FF2B5EF4-FFF2-40B4-BE49-F238E27FC236}">
                <a16:creationId xmlns:a16="http://schemas.microsoft.com/office/drawing/2014/main" id="{93B9F045-214E-7627-CFEB-31F51D99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B</a:t>
            </a:r>
          </a:p>
        </p:txBody>
      </p:sp>
      <p:sp>
        <p:nvSpPr>
          <p:cNvPr id="189445" name="Line 5">
            <a:extLst>
              <a:ext uri="{FF2B5EF4-FFF2-40B4-BE49-F238E27FC236}">
                <a16:creationId xmlns:a16="http://schemas.microsoft.com/office/drawing/2014/main" id="{ECE7BE73-B8EF-0278-3D8B-9EF884405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833438"/>
            <a:ext cx="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89446" name="Oval 6">
            <a:extLst>
              <a:ext uri="{FF2B5EF4-FFF2-40B4-BE49-F238E27FC236}">
                <a16:creationId xmlns:a16="http://schemas.microsoft.com/office/drawing/2014/main" id="{B7CE8AAB-02DE-3943-9318-8E06126F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C</a:t>
            </a:r>
          </a:p>
        </p:txBody>
      </p:sp>
      <p:sp>
        <p:nvSpPr>
          <p:cNvPr id="189447" name="Line 7">
            <a:extLst>
              <a:ext uri="{FF2B5EF4-FFF2-40B4-BE49-F238E27FC236}">
                <a16:creationId xmlns:a16="http://schemas.microsoft.com/office/drawing/2014/main" id="{0CAC5E7C-CB83-F667-2F4A-34C3D39BC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776288"/>
            <a:ext cx="1428750" cy="6643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89448" name="Line 8">
            <a:extLst>
              <a:ext uri="{FF2B5EF4-FFF2-40B4-BE49-F238E27FC236}">
                <a16:creationId xmlns:a16="http://schemas.microsoft.com/office/drawing/2014/main" id="{9636CE72-1742-BC22-957B-CC3A87F17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661988"/>
            <a:ext cx="360045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11F14DA9-74F3-A2C0-9080-E65C5221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176"/>
            <a:ext cx="6357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0,A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7D03D582-07B4-85F1-B51A-A9455F0A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6726"/>
            <a:ext cx="6929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1,A</a:t>
            </a: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5D633DE4-806F-4FFA-22AC-B9A0F88C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28157"/>
            <a:ext cx="690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2,B</a:t>
            </a:r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2BD713E2-20A0-B851-9C37-CA9200DDF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1328157"/>
            <a:ext cx="5129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3,C</a:t>
            </a: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8A57B725-044C-06B4-AAB6-ED39461A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528307"/>
            <a:ext cx="685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4,A</a:t>
            </a:r>
          </a:p>
        </p:txBody>
      </p:sp>
      <p:sp>
        <p:nvSpPr>
          <p:cNvPr id="189454" name="Text Box 14">
            <a:extLst>
              <a:ext uri="{FF2B5EF4-FFF2-40B4-BE49-F238E27FC236}">
                <a16:creationId xmlns:a16="http://schemas.microsoft.com/office/drawing/2014/main" id="{10FF224B-9CE8-FB10-7B13-17D28D53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82571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9455" name="Text Box 15">
            <a:extLst>
              <a:ext uri="{FF2B5EF4-FFF2-40B4-BE49-F238E27FC236}">
                <a16:creationId xmlns:a16="http://schemas.microsoft.com/office/drawing/2014/main" id="{09EFF42C-4F08-DAA1-5555-D60CA730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9971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DF17A74B-0868-C175-7716-F62B6C854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8828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151592DD-EDAA-5EBD-F6D6-74AAF1BF674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850231"/>
            <a:ext cx="1885950" cy="800100"/>
            <a:chOff x="1152" y="1554"/>
            <a:chExt cx="1584" cy="672"/>
          </a:xfrm>
        </p:grpSpPr>
        <p:sp>
          <p:nvSpPr>
            <p:cNvPr id="189469" name="Line 18">
              <a:extLst>
                <a:ext uri="{FF2B5EF4-FFF2-40B4-BE49-F238E27FC236}">
                  <a16:creationId xmlns:a16="http://schemas.microsoft.com/office/drawing/2014/main" id="{68FD7E91-3FBF-82CB-0596-C512610E5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1554"/>
              <a:ext cx="1344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anchor="ctr" anchorCtr="1"/>
            <a:lstStyle/>
            <a:p>
              <a:endParaRPr lang="zh-CN" altLang="en-US" sz="1350"/>
            </a:p>
          </p:txBody>
        </p:sp>
        <p:sp>
          <p:nvSpPr>
            <p:cNvPr id="189470" name="Line 19">
              <a:extLst>
                <a:ext uri="{FF2B5EF4-FFF2-40B4-BE49-F238E27FC236}">
                  <a16:creationId xmlns:a16="http://schemas.microsoft.com/office/drawing/2014/main" id="{1B1A7E6C-1EDA-69A0-4B11-933E8F1B2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630"/>
              <a:ext cx="0" cy="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anchor="ctr" anchorCtr="1"/>
            <a:lstStyle/>
            <a:p>
              <a:endParaRPr lang="zh-CN" altLang="en-US" sz="1350"/>
            </a:p>
          </p:txBody>
        </p:sp>
        <p:sp>
          <p:nvSpPr>
            <p:cNvPr id="189471" name="Text Box 20">
              <a:extLst>
                <a:ext uri="{FF2B5EF4-FFF2-40B4-BE49-F238E27FC236}">
                  <a16:creationId xmlns:a16="http://schemas.microsoft.com/office/drawing/2014/main" id="{42D6CF18-0AF4-1552-B778-C55BD923E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788"/>
              <a:ext cx="28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89458" name="Line 21">
            <a:extLst>
              <a:ext uri="{FF2B5EF4-FFF2-40B4-BE49-F238E27FC236}">
                <a16:creationId xmlns:a16="http://schemas.microsoft.com/office/drawing/2014/main" id="{9D9234FB-8D3A-7DA9-72A1-AC4F70BB2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5900" y="177403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89459" name="Text Box 22">
            <a:extLst>
              <a:ext uri="{FF2B5EF4-FFF2-40B4-BE49-F238E27FC236}">
                <a16:creationId xmlns:a16="http://schemas.microsoft.com/office/drawing/2014/main" id="{914160AB-668E-57CF-2151-7B2E14D40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582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0" name="Text Box 23">
            <a:extLst>
              <a:ext uri="{FF2B5EF4-FFF2-40B4-BE49-F238E27FC236}">
                <a16:creationId xmlns:a16="http://schemas.microsoft.com/office/drawing/2014/main" id="{205C3E22-68D9-0E2D-CAE0-E6480A91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385769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1" name="Text Box 24">
            <a:extLst>
              <a:ext uri="{FF2B5EF4-FFF2-40B4-BE49-F238E27FC236}">
                <a16:creationId xmlns:a16="http://schemas.microsoft.com/office/drawing/2014/main" id="{1F34CBD2-CB53-8932-C9BF-9B3FFC57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94179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1,A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2" name="Line 25">
            <a:extLst>
              <a:ext uri="{FF2B5EF4-FFF2-40B4-BE49-F238E27FC236}">
                <a16:creationId xmlns:a16="http://schemas.microsoft.com/office/drawing/2014/main" id="{142916D3-8E15-D1F2-0903-4BB958355C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500" y="171688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89463" name="Text Box 26">
            <a:extLst>
              <a:ext uri="{FF2B5EF4-FFF2-40B4-BE49-F238E27FC236}">
                <a16:creationId xmlns:a16="http://schemas.microsoft.com/office/drawing/2014/main" id="{BC46DB32-FDAB-ABE3-20F7-82EC22B8C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328619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4" name="Text Box 27">
            <a:extLst>
              <a:ext uri="{FF2B5EF4-FFF2-40B4-BE49-F238E27FC236}">
                <a16:creationId xmlns:a16="http://schemas.microsoft.com/office/drawing/2014/main" id="{CF2AC188-F4F7-06A0-49B5-3DE00A9A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88464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2,B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5" name="Line 28">
            <a:extLst>
              <a:ext uri="{FF2B5EF4-FFF2-40B4-BE49-F238E27FC236}">
                <a16:creationId xmlns:a16="http://schemas.microsoft.com/office/drawing/2014/main" id="{3CB5420E-DE89-064F-0957-84D4026344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73593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89466" name="Text Box 29">
            <a:extLst>
              <a:ext uri="{FF2B5EF4-FFF2-40B4-BE49-F238E27FC236}">
                <a16:creationId xmlns:a16="http://schemas.microsoft.com/office/drawing/2014/main" id="{313B4BF4-CAFF-0FBF-CB4A-5227251A0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7029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7" name="Text Box 30">
            <a:extLst>
              <a:ext uri="{FF2B5EF4-FFF2-40B4-BE49-F238E27FC236}">
                <a16:creationId xmlns:a16="http://schemas.microsoft.com/office/drawing/2014/main" id="{C0A45D75-8FFB-8606-347E-2F11DF149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88213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3,C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89468" name="Text Box 31">
            <a:extLst>
              <a:ext uri="{FF2B5EF4-FFF2-40B4-BE49-F238E27FC236}">
                <a16:creationId xmlns:a16="http://schemas.microsoft.com/office/drawing/2014/main" id="{7BB78FB9-84A5-E11C-9503-F9B2108F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650330"/>
            <a:ext cx="2343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i,site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 = hash (V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 ,site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0E8B7FC-87BE-EF01-5BFD-11417541B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3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D75053AF-751A-3259-5D99-6AE6B374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91491" name="Oval 3">
            <a:extLst>
              <a:ext uri="{FF2B5EF4-FFF2-40B4-BE49-F238E27FC236}">
                <a16:creationId xmlns:a16="http://schemas.microsoft.com/office/drawing/2014/main" id="{0826626F-CC9C-7276-7A38-66CBB7A51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14300"/>
            <a:ext cx="10287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A</a:t>
            </a:r>
          </a:p>
        </p:txBody>
      </p:sp>
      <p:sp>
        <p:nvSpPr>
          <p:cNvPr id="191492" name="Oval 4">
            <a:extLst>
              <a:ext uri="{FF2B5EF4-FFF2-40B4-BE49-F238E27FC236}">
                <a16:creationId xmlns:a16="http://schemas.microsoft.com/office/drawing/2014/main" id="{81BD56D9-A9AC-A730-8DB9-135CA5DC7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B</a:t>
            </a:r>
          </a:p>
        </p:txBody>
      </p:sp>
      <p:sp>
        <p:nvSpPr>
          <p:cNvPr id="191493" name="Line 5">
            <a:extLst>
              <a:ext uri="{FF2B5EF4-FFF2-40B4-BE49-F238E27FC236}">
                <a16:creationId xmlns:a16="http://schemas.microsoft.com/office/drawing/2014/main" id="{7DCDC065-6250-E6AD-E8C7-E8E0AEE45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833438"/>
            <a:ext cx="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1494" name="Line 6">
            <a:extLst>
              <a:ext uri="{FF2B5EF4-FFF2-40B4-BE49-F238E27FC236}">
                <a16:creationId xmlns:a16="http://schemas.microsoft.com/office/drawing/2014/main" id="{C164D223-73B9-FCC6-6BE1-6D3AAA0FF0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0350" y="1850231"/>
            <a:ext cx="1600200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1495" name="Oval 7">
            <a:extLst>
              <a:ext uri="{FF2B5EF4-FFF2-40B4-BE49-F238E27FC236}">
                <a16:creationId xmlns:a16="http://schemas.microsoft.com/office/drawing/2014/main" id="{E96769D4-44E4-8243-5934-14C377A2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C</a:t>
            </a:r>
          </a:p>
        </p:txBody>
      </p:sp>
      <p:sp>
        <p:nvSpPr>
          <p:cNvPr id="191496" name="Line 8">
            <a:extLst>
              <a:ext uri="{FF2B5EF4-FFF2-40B4-BE49-F238E27FC236}">
                <a16:creationId xmlns:a16="http://schemas.microsoft.com/office/drawing/2014/main" id="{4B6DCAD7-CD97-0F86-9B2A-AF6FDB50C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776288"/>
            <a:ext cx="1428750" cy="6643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1497" name="Line 9">
            <a:extLst>
              <a:ext uri="{FF2B5EF4-FFF2-40B4-BE49-F238E27FC236}">
                <a16:creationId xmlns:a16="http://schemas.microsoft.com/office/drawing/2014/main" id="{B10C3A1D-9F48-7DF5-A349-0C9AE9323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661988"/>
            <a:ext cx="360045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1498" name="Line 10">
            <a:extLst>
              <a:ext uri="{FF2B5EF4-FFF2-40B4-BE49-F238E27FC236}">
                <a16:creationId xmlns:a16="http://schemas.microsoft.com/office/drawing/2014/main" id="{8487057C-3CFC-5BF2-5D11-0C3422D53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940719"/>
            <a:ext cx="0" cy="59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1499" name="Text Box 11">
            <a:extLst>
              <a:ext uri="{FF2B5EF4-FFF2-40B4-BE49-F238E27FC236}">
                <a16:creationId xmlns:a16="http://schemas.microsoft.com/office/drawing/2014/main" id="{2BB0EEB8-0F2F-6BC2-F307-7A8A1827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176"/>
            <a:ext cx="6357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0,A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1500" name="Text Box 12">
            <a:extLst>
              <a:ext uri="{FF2B5EF4-FFF2-40B4-BE49-F238E27FC236}">
                <a16:creationId xmlns:a16="http://schemas.microsoft.com/office/drawing/2014/main" id="{DEF03060-6AED-2252-D76F-23C2D88C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6726"/>
            <a:ext cx="6929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1,A</a:t>
            </a:r>
          </a:p>
        </p:txBody>
      </p:sp>
      <p:sp>
        <p:nvSpPr>
          <p:cNvPr id="191501" name="Text Box 13">
            <a:extLst>
              <a:ext uri="{FF2B5EF4-FFF2-40B4-BE49-F238E27FC236}">
                <a16:creationId xmlns:a16="http://schemas.microsoft.com/office/drawing/2014/main" id="{F7BCBC03-7CC9-DE66-E7A6-1E4B8E28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28157"/>
            <a:ext cx="690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2,B</a:t>
            </a:r>
          </a:p>
        </p:txBody>
      </p:sp>
      <p:sp>
        <p:nvSpPr>
          <p:cNvPr id="191502" name="Text Box 14">
            <a:extLst>
              <a:ext uri="{FF2B5EF4-FFF2-40B4-BE49-F238E27FC236}">
                <a16:creationId xmlns:a16="http://schemas.microsoft.com/office/drawing/2014/main" id="{573EE060-BAD8-40D5-9A76-72C9C231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1328157"/>
            <a:ext cx="5129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3,C</a:t>
            </a:r>
          </a:p>
        </p:txBody>
      </p:sp>
      <p:sp>
        <p:nvSpPr>
          <p:cNvPr id="191503" name="Text Box 15">
            <a:extLst>
              <a:ext uri="{FF2B5EF4-FFF2-40B4-BE49-F238E27FC236}">
                <a16:creationId xmlns:a16="http://schemas.microsoft.com/office/drawing/2014/main" id="{1511B1DE-063F-C56B-C65B-8D852EE91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528307"/>
            <a:ext cx="685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4,A</a:t>
            </a:r>
          </a:p>
        </p:txBody>
      </p:sp>
      <p:sp>
        <p:nvSpPr>
          <p:cNvPr id="196624" name="Text Box 16">
            <a:extLst>
              <a:ext uri="{FF2B5EF4-FFF2-40B4-BE49-F238E27FC236}">
                <a16:creationId xmlns:a16="http://schemas.microsoft.com/office/drawing/2014/main" id="{8DAA41B3-4B3B-A121-2808-AEDCA3B8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135526"/>
            <a:ext cx="628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5,C</a:t>
            </a:r>
          </a:p>
        </p:txBody>
      </p:sp>
      <p:sp>
        <p:nvSpPr>
          <p:cNvPr id="191505" name="Text Box 17">
            <a:extLst>
              <a:ext uri="{FF2B5EF4-FFF2-40B4-BE49-F238E27FC236}">
                <a16:creationId xmlns:a16="http://schemas.microsoft.com/office/drawing/2014/main" id="{F3F1374B-EDFD-3796-7A87-587394A9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82571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1506" name="Text Box 18">
            <a:extLst>
              <a:ext uri="{FF2B5EF4-FFF2-40B4-BE49-F238E27FC236}">
                <a16:creationId xmlns:a16="http://schemas.microsoft.com/office/drawing/2014/main" id="{24230707-F03D-3C19-4300-9EA6800B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9971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1507" name="Text Box 19">
            <a:extLst>
              <a:ext uri="{FF2B5EF4-FFF2-40B4-BE49-F238E27FC236}">
                <a16:creationId xmlns:a16="http://schemas.microsoft.com/office/drawing/2014/main" id="{267F1819-0DB0-8810-2ABC-6EE59CE7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8828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1508" name="Text Box 20">
            <a:extLst>
              <a:ext uri="{FF2B5EF4-FFF2-40B4-BE49-F238E27FC236}">
                <a16:creationId xmlns:a16="http://schemas.microsoft.com/office/drawing/2014/main" id="{546BA862-6F83-5C20-FA2D-C40DEB09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128257"/>
            <a:ext cx="3414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7C36386D-E934-7F1B-3655-1390A4CC7471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2114550"/>
            <a:ext cx="4057650" cy="1028700"/>
            <a:chOff x="1392" y="1776"/>
            <a:chExt cx="3408" cy="864"/>
          </a:xfrm>
        </p:grpSpPr>
        <p:sp>
          <p:nvSpPr>
            <p:cNvPr id="191529" name="Line 22">
              <a:extLst>
                <a:ext uri="{FF2B5EF4-FFF2-40B4-BE49-F238E27FC236}">
                  <a16:creationId xmlns:a16="http://schemas.microsoft.com/office/drawing/2014/main" id="{C59CDCB8-7EF9-EEB7-1955-25EBD4B59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77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anchor="ctr" anchorCtr="1"/>
            <a:lstStyle/>
            <a:p>
              <a:endParaRPr lang="zh-CN" altLang="en-US" sz="1350"/>
            </a:p>
          </p:txBody>
        </p:sp>
        <p:sp>
          <p:nvSpPr>
            <p:cNvPr id="191530" name="Line 23">
              <a:extLst>
                <a:ext uri="{FF2B5EF4-FFF2-40B4-BE49-F238E27FC236}">
                  <a16:creationId xmlns:a16="http://schemas.microsoft.com/office/drawing/2014/main" id="{5326A383-0908-6B9A-A43F-B9D84AFB2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00"/>
              <a:ext cx="302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anchor="ctr" anchorCtr="1"/>
            <a:lstStyle/>
            <a:p>
              <a:endParaRPr lang="zh-CN" altLang="en-US" sz="1350"/>
            </a:p>
          </p:txBody>
        </p:sp>
        <p:sp>
          <p:nvSpPr>
            <p:cNvPr id="191531" name="Text Box 24">
              <a:extLst>
                <a:ext uri="{FF2B5EF4-FFF2-40B4-BE49-F238E27FC236}">
                  <a16:creationId xmlns:a16="http://schemas.microsoft.com/office/drawing/2014/main" id="{281C9C4E-8CBC-CB02-ECAF-B58F9CA71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2"/>
              <a:ext cx="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91510" name="Line 25">
            <a:extLst>
              <a:ext uri="{FF2B5EF4-FFF2-40B4-BE49-F238E27FC236}">
                <a16:creationId xmlns:a16="http://schemas.microsoft.com/office/drawing/2014/main" id="{F33E1A2C-96AD-C70D-29E3-507E62248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5900" y="177403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11" name="Text Box 26">
            <a:extLst>
              <a:ext uri="{FF2B5EF4-FFF2-40B4-BE49-F238E27FC236}">
                <a16:creationId xmlns:a16="http://schemas.microsoft.com/office/drawing/2014/main" id="{54CF39ED-F381-D61E-BF45-0A6F1036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582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12" name="Text Box 27">
            <a:extLst>
              <a:ext uri="{FF2B5EF4-FFF2-40B4-BE49-F238E27FC236}">
                <a16:creationId xmlns:a16="http://schemas.microsoft.com/office/drawing/2014/main" id="{0EF05FE5-9D24-7942-E7ED-436212705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385769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13" name="Text Box 28">
            <a:extLst>
              <a:ext uri="{FF2B5EF4-FFF2-40B4-BE49-F238E27FC236}">
                <a16:creationId xmlns:a16="http://schemas.microsoft.com/office/drawing/2014/main" id="{91C69C87-350B-8848-0674-FA9CF4FD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94179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1,A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14" name="Line 29">
            <a:extLst>
              <a:ext uri="{FF2B5EF4-FFF2-40B4-BE49-F238E27FC236}">
                <a16:creationId xmlns:a16="http://schemas.microsoft.com/office/drawing/2014/main" id="{3027827B-26DC-C698-9A42-CDD42D1AC6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500" y="171688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15" name="Text Box 30">
            <a:extLst>
              <a:ext uri="{FF2B5EF4-FFF2-40B4-BE49-F238E27FC236}">
                <a16:creationId xmlns:a16="http://schemas.microsoft.com/office/drawing/2014/main" id="{6F7D3F91-BE38-3D2E-7F19-FEEE510A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328619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16" name="Text Box 31">
            <a:extLst>
              <a:ext uri="{FF2B5EF4-FFF2-40B4-BE49-F238E27FC236}">
                <a16:creationId xmlns:a16="http://schemas.microsoft.com/office/drawing/2014/main" id="{1BA44056-0B9C-9342-A35D-E59E1E61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88464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2,B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17" name="Line 32">
            <a:extLst>
              <a:ext uri="{FF2B5EF4-FFF2-40B4-BE49-F238E27FC236}">
                <a16:creationId xmlns:a16="http://schemas.microsoft.com/office/drawing/2014/main" id="{7EED6B83-28CF-818B-70A9-E5D320B63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73593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18" name="Text Box 33">
            <a:extLst>
              <a:ext uri="{FF2B5EF4-FFF2-40B4-BE49-F238E27FC236}">
                <a16:creationId xmlns:a16="http://schemas.microsoft.com/office/drawing/2014/main" id="{8CF608BA-9520-9A1D-736F-E955EBE4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7029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19" name="Text Box 34">
            <a:extLst>
              <a:ext uri="{FF2B5EF4-FFF2-40B4-BE49-F238E27FC236}">
                <a16:creationId xmlns:a16="http://schemas.microsoft.com/office/drawing/2014/main" id="{51B20725-4758-A0CB-CC19-41AF5687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88213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3,C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20" name="Line 35">
            <a:extLst>
              <a:ext uri="{FF2B5EF4-FFF2-40B4-BE49-F238E27FC236}">
                <a16:creationId xmlns:a16="http://schemas.microsoft.com/office/drawing/2014/main" id="{7DCFB68E-1E4D-B605-DFC6-42A7599EE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050" y="3184922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21" name="Text Box 36">
            <a:extLst>
              <a:ext uri="{FF2B5EF4-FFF2-40B4-BE49-F238E27FC236}">
                <a16:creationId xmlns:a16="http://schemas.microsoft.com/office/drawing/2014/main" id="{FE9317AE-BB17-371B-E642-B5F4DDD4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8347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22" name="Text Box 37">
            <a:extLst>
              <a:ext uri="{FF2B5EF4-FFF2-40B4-BE49-F238E27FC236}">
                <a16:creationId xmlns:a16="http://schemas.microsoft.com/office/drawing/2014/main" id="{8BCE6088-48CD-EC13-656C-050FCC64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352682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1,A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23" name="Text Box 38">
            <a:extLst>
              <a:ext uri="{FF2B5EF4-FFF2-40B4-BE49-F238E27FC236}">
                <a16:creationId xmlns:a16="http://schemas.microsoft.com/office/drawing/2014/main" id="{3F52E469-6342-2DC6-57CA-0F1CF3CF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681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2,B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24" name="Text Box 39">
            <a:extLst>
              <a:ext uri="{FF2B5EF4-FFF2-40B4-BE49-F238E27FC236}">
                <a16:creationId xmlns:a16="http://schemas.microsoft.com/office/drawing/2014/main" id="{1F2F2CF0-7FF3-4668-F4A2-43D342C7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88251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4,A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1525" name="Line 40">
            <a:extLst>
              <a:ext uri="{FF2B5EF4-FFF2-40B4-BE49-F238E27FC236}">
                <a16:creationId xmlns:a16="http://schemas.microsoft.com/office/drawing/2014/main" id="{4CD1D52B-7A0B-4813-7AB8-317823D84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3200400"/>
            <a:ext cx="5143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26" name="Line 41">
            <a:extLst>
              <a:ext uri="{FF2B5EF4-FFF2-40B4-BE49-F238E27FC236}">
                <a16:creationId xmlns:a16="http://schemas.microsoft.com/office/drawing/2014/main" id="{D9504CE1-608D-7948-15AF-1718E61A4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050" y="37147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27" name="Line 42">
            <a:extLst>
              <a:ext uri="{FF2B5EF4-FFF2-40B4-BE49-F238E27FC236}">
                <a16:creationId xmlns:a16="http://schemas.microsoft.com/office/drawing/2014/main" id="{8A9D9B9F-49EA-FAC5-54F4-1725B4636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4500" y="3771900"/>
            <a:ext cx="6286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1528" name="Text Box 43">
            <a:extLst>
              <a:ext uri="{FF2B5EF4-FFF2-40B4-BE49-F238E27FC236}">
                <a16:creationId xmlns:a16="http://schemas.microsoft.com/office/drawing/2014/main" id="{2C189740-9866-B87F-F12A-43C8B9E42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650330"/>
            <a:ext cx="2343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i,site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 = hash (V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 ,site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61A8BAFC-95C5-A740-5FA5-7C4F7EFE3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4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1598F3C5-4787-52D6-A34D-455C1775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93539" name="Oval 3">
            <a:extLst>
              <a:ext uri="{FF2B5EF4-FFF2-40B4-BE49-F238E27FC236}">
                <a16:creationId xmlns:a16="http://schemas.microsoft.com/office/drawing/2014/main" id="{1EC35C2C-51F4-ECBB-93FA-C8D6EE996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14300"/>
            <a:ext cx="10287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A</a:t>
            </a:r>
          </a:p>
        </p:txBody>
      </p:sp>
      <p:sp>
        <p:nvSpPr>
          <p:cNvPr id="193540" name="Oval 4">
            <a:extLst>
              <a:ext uri="{FF2B5EF4-FFF2-40B4-BE49-F238E27FC236}">
                <a16:creationId xmlns:a16="http://schemas.microsoft.com/office/drawing/2014/main" id="{9B08CB88-DC48-0A7D-1432-612B8604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B</a:t>
            </a:r>
          </a:p>
        </p:txBody>
      </p:sp>
      <p:sp>
        <p:nvSpPr>
          <p:cNvPr id="193541" name="Line 5">
            <a:extLst>
              <a:ext uri="{FF2B5EF4-FFF2-40B4-BE49-F238E27FC236}">
                <a16:creationId xmlns:a16="http://schemas.microsoft.com/office/drawing/2014/main" id="{70D182EF-10F5-B125-3FAE-D92FD7B7D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833438"/>
            <a:ext cx="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2" name="Line 6">
            <a:extLst>
              <a:ext uri="{FF2B5EF4-FFF2-40B4-BE49-F238E27FC236}">
                <a16:creationId xmlns:a16="http://schemas.microsoft.com/office/drawing/2014/main" id="{F84B724D-0E30-BFA7-0FEC-892757D7F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0350" y="1850231"/>
            <a:ext cx="1600200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3" name="Oval 7">
            <a:extLst>
              <a:ext uri="{FF2B5EF4-FFF2-40B4-BE49-F238E27FC236}">
                <a16:creationId xmlns:a16="http://schemas.microsoft.com/office/drawing/2014/main" id="{D6BEC035-CC25-F4BF-29B7-93CB3C28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4300"/>
            <a:ext cx="1026319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Site C</a:t>
            </a:r>
          </a:p>
        </p:txBody>
      </p:sp>
      <p:sp>
        <p:nvSpPr>
          <p:cNvPr id="193544" name="Line 8">
            <a:extLst>
              <a:ext uri="{FF2B5EF4-FFF2-40B4-BE49-F238E27FC236}">
                <a16:creationId xmlns:a16="http://schemas.microsoft.com/office/drawing/2014/main" id="{1F53877A-33A3-D232-DEDC-01A1BC28D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776288"/>
            <a:ext cx="1428750" cy="6643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5" name="Line 9">
            <a:extLst>
              <a:ext uri="{FF2B5EF4-FFF2-40B4-BE49-F238E27FC236}">
                <a16:creationId xmlns:a16="http://schemas.microsoft.com/office/drawing/2014/main" id="{75B926DA-5231-C2F4-3785-4BE6B937D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661988"/>
            <a:ext cx="360045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6" name="Line 10">
            <a:extLst>
              <a:ext uri="{FF2B5EF4-FFF2-40B4-BE49-F238E27FC236}">
                <a16:creationId xmlns:a16="http://schemas.microsoft.com/office/drawing/2014/main" id="{468535B4-20CF-C728-FA0C-127FF8C5D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940719"/>
            <a:ext cx="0" cy="59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7" name="Line 11">
            <a:extLst>
              <a:ext uri="{FF2B5EF4-FFF2-40B4-BE49-F238E27FC236}">
                <a16:creationId xmlns:a16="http://schemas.microsoft.com/office/drawing/2014/main" id="{F32F3DCF-F0BC-7EB4-A08D-B87995621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2114550"/>
            <a:ext cx="0" cy="97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8" name="Line 12">
            <a:extLst>
              <a:ext uri="{FF2B5EF4-FFF2-40B4-BE49-F238E27FC236}">
                <a16:creationId xmlns:a16="http://schemas.microsoft.com/office/drawing/2014/main" id="{0834B25C-B9C5-F8A7-7B43-209958A8D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2857500"/>
            <a:ext cx="36004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anchor="ctr" anchorCtr="1"/>
          <a:lstStyle/>
          <a:p>
            <a:endParaRPr lang="zh-CN" altLang="en-US" sz="1350"/>
          </a:p>
        </p:txBody>
      </p:sp>
      <p:sp>
        <p:nvSpPr>
          <p:cNvPr id="193549" name="Text Box 13">
            <a:extLst>
              <a:ext uri="{FF2B5EF4-FFF2-40B4-BE49-F238E27FC236}">
                <a16:creationId xmlns:a16="http://schemas.microsoft.com/office/drawing/2014/main" id="{06EB5E76-9E83-146B-0E40-A9C44863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176"/>
            <a:ext cx="6357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0,A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3550" name="Text Box 14">
            <a:extLst>
              <a:ext uri="{FF2B5EF4-FFF2-40B4-BE49-F238E27FC236}">
                <a16:creationId xmlns:a16="http://schemas.microsoft.com/office/drawing/2014/main" id="{8638F701-7647-637A-C988-46AF3F805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6726"/>
            <a:ext cx="6929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1,A</a:t>
            </a:r>
          </a:p>
        </p:txBody>
      </p:sp>
      <p:sp>
        <p:nvSpPr>
          <p:cNvPr id="193551" name="Text Box 15">
            <a:extLst>
              <a:ext uri="{FF2B5EF4-FFF2-40B4-BE49-F238E27FC236}">
                <a16:creationId xmlns:a16="http://schemas.microsoft.com/office/drawing/2014/main" id="{96BAB872-0551-BA16-EC6F-74530E6D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28157"/>
            <a:ext cx="690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2,B</a:t>
            </a:r>
          </a:p>
        </p:txBody>
      </p:sp>
      <p:sp>
        <p:nvSpPr>
          <p:cNvPr id="193552" name="Text Box 16">
            <a:extLst>
              <a:ext uri="{FF2B5EF4-FFF2-40B4-BE49-F238E27FC236}">
                <a16:creationId xmlns:a16="http://schemas.microsoft.com/office/drawing/2014/main" id="{68B8689D-3ECA-8B99-530E-18696470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1328157"/>
            <a:ext cx="5129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3,C</a:t>
            </a:r>
          </a:p>
        </p:txBody>
      </p:sp>
      <p:sp>
        <p:nvSpPr>
          <p:cNvPr id="193553" name="Text Box 17">
            <a:extLst>
              <a:ext uri="{FF2B5EF4-FFF2-40B4-BE49-F238E27FC236}">
                <a16:creationId xmlns:a16="http://schemas.microsoft.com/office/drawing/2014/main" id="{55BE41F6-F2CE-E259-E681-C9089CE1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528307"/>
            <a:ext cx="685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4,A</a:t>
            </a:r>
          </a:p>
        </p:txBody>
      </p:sp>
      <p:sp>
        <p:nvSpPr>
          <p:cNvPr id="193554" name="Text Box 18">
            <a:extLst>
              <a:ext uri="{FF2B5EF4-FFF2-40B4-BE49-F238E27FC236}">
                <a16:creationId xmlns:a16="http://schemas.microsoft.com/office/drawing/2014/main" id="{F5B5C9B0-347B-2694-DE8A-2F9FC1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135526"/>
            <a:ext cx="628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5,C</a:t>
            </a:r>
          </a:p>
        </p:txBody>
      </p:sp>
      <p:sp>
        <p:nvSpPr>
          <p:cNvPr id="193555" name="Text Box 19">
            <a:extLst>
              <a:ext uri="{FF2B5EF4-FFF2-40B4-BE49-F238E27FC236}">
                <a16:creationId xmlns:a16="http://schemas.microsoft.com/office/drawing/2014/main" id="{AE0F67C3-8A2A-12EA-E08E-040A4286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82571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3556" name="Text Box 20">
            <a:extLst>
              <a:ext uri="{FF2B5EF4-FFF2-40B4-BE49-F238E27FC236}">
                <a16:creationId xmlns:a16="http://schemas.microsoft.com/office/drawing/2014/main" id="{00297B71-CD06-0500-BC9E-E88F48FD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9971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3557" name="Text Box 21">
            <a:extLst>
              <a:ext uri="{FF2B5EF4-FFF2-40B4-BE49-F238E27FC236}">
                <a16:creationId xmlns:a16="http://schemas.microsoft.com/office/drawing/2014/main" id="{8B63DA98-F58C-D73F-1B0B-AB109822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882864"/>
            <a:ext cx="2564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3558" name="Text Box 22">
            <a:extLst>
              <a:ext uri="{FF2B5EF4-FFF2-40B4-BE49-F238E27FC236}">
                <a16:creationId xmlns:a16="http://schemas.microsoft.com/office/drawing/2014/main" id="{492AECF6-BE16-73AF-0631-F45954CEB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128257"/>
            <a:ext cx="3414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3559" name="Text Box 23">
            <a:extLst>
              <a:ext uri="{FF2B5EF4-FFF2-40B4-BE49-F238E27FC236}">
                <a16:creationId xmlns:a16="http://schemas.microsoft.com/office/drawing/2014/main" id="{7F5AFD67-B084-BFDF-2C01-99C5FA40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621176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3560" name="Line 24">
            <a:extLst>
              <a:ext uri="{FF2B5EF4-FFF2-40B4-BE49-F238E27FC236}">
                <a16:creationId xmlns:a16="http://schemas.microsoft.com/office/drawing/2014/main" id="{8F333B66-1553-3CD3-97E5-66B42F7A00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5900" y="177403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61" name="Text Box 25">
            <a:extLst>
              <a:ext uri="{FF2B5EF4-FFF2-40B4-BE49-F238E27FC236}">
                <a16:creationId xmlns:a16="http://schemas.microsoft.com/office/drawing/2014/main" id="{97BBE685-891D-3AEA-B154-52AA6397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582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62" name="Text Box 26">
            <a:extLst>
              <a:ext uri="{FF2B5EF4-FFF2-40B4-BE49-F238E27FC236}">
                <a16:creationId xmlns:a16="http://schemas.microsoft.com/office/drawing/2014/main" id="{79B5F7DD-AEB0-A81B-D179-C8C3A948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385769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63" name="Text Box 27">
            <a:extLst>
              <a:ext uri="{FF2B5EF4-FFF2-40B4-BE49-F238E27FC236}">
                <a16:creationId xmlns:a16="http://schemas.microsoft.com/office/drawing/2014/main" id="{65A077D5-912D-39B7-11EF-0446763A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94179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1,A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64" name="Line 28">
            <a:extLst>
              <a:ext uri="{FF2B5EF4-FFF2-40B4-BE49-F238E27FC236}">
                <a16:creationId xmlns:a16="http://schemas.microsoft.com/office/drawing/2014/main" id="{79D02B22-DFF3-8C89-0D29-51762B259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500" y="171688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65" name="Text Box 29">
            <a:extLst>
              <a:ext uri="{FF2B5EF4-FFF2-40B4-BE49-F238E27FC236}">
                <a16:creationId xmlns:a16="http://schemas.microsoft.com/office/drawing/2014/main" id="{A3866988-34B1-C789-C2C6-4AD776D4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328619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66" name="Text Box 30">
            <a:extLst>
              <a:ext uri="{FF2B5EF4-FFF2-40B4-BE49-F238E27FC236}">
                <a16:creationId xmlns:a16="http://schemas.microsoft.com/office/drawing/2014/main" id="{80275A45-999F-F136-A9D4-7A701619F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88464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2,B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67" name="Line 31">
            <a:extLst>
              <a:ext uri="{FF2B5EF4-FFF2-40B4-BE49-F238E27FC236}">
                <a16:creationId xmlns:a16="http://schemas.microsoft.com/office/drawing/2014/main" id="{FCC3165F-3BC5-CB5A-B1DE-E2A29FF1C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73593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68" name="Text Box 32">
            <a:extLst>
              <a:ext uri="{FF2B5EF4-FFF2-40B4-BE49-F238E27FC236}">
                <a16:creationId xmlns:a16="http://schemas.microsoft.com/office/drawing/2014/main" id="{EA334C46-E6B7-5C2F-8EA8-0369CADC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70291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69" name="Text Box 33">
            <a:extLst>
              <a:ext uri="{FF2B5EF4-FFF2-40B4-BE49-F238E27FC236}">
                <a16:creationId xmlns:a16="http://schemas.microsoft.com/office/drawing/2014/main" id="{35E4014A-2CD4-D2B6-792F-25806451B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88213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3,C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70" name="Line 34">
            <a:extLst>
              <a:ext uri="{FF2B5EF4-FFF2-40B4-BE49-F238E27FC236}">
                <a16:creationId xmlns:a16="http://schemas.microsoft.com/office/drawing/2014/main" id="{3F42B6B5-CF77-6ECC-73EF-4C2A34072D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050" y="3184922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71" name="Text Box 35">
            <a:extLst>
              <a:ext uri="{FF2B5EF4-FFF2-40B4-BE49-F238E27FC236}">
                <a16:creationId xmlns:a16="http://schemas.microsoft.com/office/drawing/2014/main" id="{31424033-8E8F-7FEF-8CBF-D0430E516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8347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72" name="Text Box 36">
            <a:extLst>
              <a:ext uri="{FF2B5EF4-FFF2-40B4-BE49-F238E27FC236}">
                <a16:creationId xmlns:a16="http://schemas.microsoft.com/office/drawing/2014/main" id="{66866188-DBFA-DF36-B4BF-A7739012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352682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1,A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73" name="Text Box 37">
            <a:extLst>
              <a:ext uri="{FF2B5EF4-FFF2-40B4-BE49-F238E27FC236}">
                <a16:creationId xmlns:a16="http://schemas.microsoft.com/office/drawing/2014/main" id="{058BAD7E-FC80-EE02-7C55-EB778A92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681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2,B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74" name="Text Box 38">
            <a:extLst>
              <a:ext uri="{FF2B5EF4-FFF2-40B4-BE49-F238E27FC236}">
                <a16:creationId xmlns:a16="http://schemas.microsoft.com/office/drawing/2014/main" id="{9700BC50-ACF0-1BD5-5BC1-4355EC2C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88251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4,A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75" name="Line 39">
            <a:extLst>
              <a:ext uri="{FF2B5EF4-FFF2-40B4-BE49-F238E27FC236}">
                <a16:creationId xmlns:a16="http://schemas.microsoft.com/office/drawing/2014/main" id="{2E3C7747-C46D-7375-A514-F0389B3A2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3200400"/>
            <a:ext cx="5143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76" name="Line 40">
            <a:extLst>
              <a:ext uri="{FF2B5EF4-FFF2-40B4-BE49-F238E27FC236}">
                <a16:creationId xmlns:a16="http://schemas.microsoft.com/office/drawing/2014/main" id="{95291BA7-43A8-6DE2-CDB8-81394B67A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050" y="37147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77" name="Line 41">
            <a:extLst>
              <a:ext uri="{FF2B5EF4-FFF2-40B4-BE49-F238E27FC236}">
                <a16:creationId xmlns:a16="http://schemas.microsoft.com/office/drawing/2014/main" id="{2B2C1DEB-79E0-A507-61FE-937BDB7780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4500" y="3771900"/>
            <a:ext cx="6286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78" name="Line 42">
            <a:extLst>
              <a:ext uri="{FF2B5EF4-FFF2-40B4-BE49-F238E27FC236}">
                <a16:creationId xmlns:a16="http://schemas.microsoft.com/office/drawing/2014/main" id="{5E46921D-B1AF-18A4-D7AB-AF63A4485E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750" y="3584972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79" name="Text Box 43">
            <a:extLst>
              <a:ext uri="{FF2B5EF4-FFF2-40B4-BE49-F238E27FC236}">
                <a16:creationId xmlns:a16="http://schemas.microsoft.com/office/drawing/2014/main" id="{CA895F27-4E18-D597-2B9B-C45CC8F7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319671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0,A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80" name="Text Box 44">
            <a:extLst>
              <a:ext uri="{FF2B5EF4-FFF2-40B4-BE49-F238E27FC236}">
                <a16:creationId xmlns:a16="http://schemas.microsoft.com/office/drawing/2014/main" id="{33BF8448-206B-F1CC-C691-1D2BE0637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3752732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1,A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81" name="Text Box 45">
            <a:extLst>
              <a:ext uri="{FF2B5EF4-FFF2-40B4-BE49-F238E27FC236}">
                <a16:creationId xmlns:a16="http://schemas.microsoft.com/office/drawing/2014/main" id="{D6D0CED0-6743-52D9-98F3-4047408E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376821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2,B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82" name="Text Box 46">
            <a:extLst>
              <a:ext uri="{FF2B5EF4-FFF2-40B4-BE49-F238E27FC236}">
                <a16:creationId xmlns:a16="http://schemas.microsoft.com/office/drawing/2014/main" id="{372C89AD-9683-CC30-8FDA-29F00C9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428256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4,A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83" name="Line 47">
            <a:extLst>
              <a:ext uri="{FF2B5EF4-FFF2-40B4-BE49-F238E27FC236}">
                <a16:creationId xmlns:a16="http://schemas.microsoft.com/office/drawing/2014/main" id="{5EEBD0D2-0D64-66F1-4F6C-558F4D09E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600450"/>
            <a:ext cx="6286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84" name="Line 48">
            <a:extLst>
              <a:ext uri="{FF2B5EF4-FFF2-40B4-BE49-F238E27FC236}">
                <a16:creationId xmlns:a16="http://schemas.microsoft.com/office/drawing/2014/main" id="{87B8AAA4-FE51-7B13-728D-B7CA7118A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750" y="41148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85" name="Line 49">
            <a:extLst>
              <a:ext uri="{FF2B5EF4-FFF2-40B4-BE49-F238E27FC236}">
                <a16:creationId xmlns:a16="http://schemas.microsoft.com/office/drawing/2014/main" id="{93364C5D-08D3-D3BA-F031-34F4F5D2BA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171950"/>
            <a:ext cx="5715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86" name="Text Box 50">
            <a:extLst>
              <a:ext uri="{FF2B5EF4-FFF2-40B4-BE49-F238E27FC236}">
                <a16:creationId xmlns:a16="http://schemas.microsoft.com/office/drawing/2014/main" id="{E2F951C3-C1E0-4025-EEAF-175FF35B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76821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3,C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87" name="Text Box 51">
            <a:extLst>
              <a:ext uri="{FF2B5EF4-FFF2-40B4-BE49-F238E27FC236}">
                <a16:creationId xmlns:a16="http://schemas.microsoft.com/office/drawing/2014/main" id="{4E95FF95-11B0-483E-F022-0A0FB2FE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4720710"/>
            <a:ext cx="62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latin typeface="Times New Roman" panose="02020603050405020304" pitchFamily="18" charset="0"/>
              </a:rPr>
              <a:t>5,C</a:t>
            </a:r>
            <a:endParaRPr lang="en-US" altLang="en-US" sz="2100">
              <a:latin typeface="Times New Roman" panose="02020603050405020304" pitchFamily="18" charset="0"/>
            </a:endParaRPr>
          </a:p>
        </p:txBody>
      </p:sp>
      <p:sp>
        <p:nvSpPr>
          <p:cNvPr id="193588" name="Line 52">
            <a:extLst>
              <a:ext uri="{FF2B5EF4-FFF2-40B4-BE49-F238E27FC236}">
                <a16:creationId xmlns:a16="http://schemas.microsoft.com/office/drawing/2014/main" id="{780327FD-F492-AC74-35C7-5755D3145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4686300"/>
            <a:ext cx="10858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89" name="Line 53">
            <a:extLst>
              <a:ext uri="{FF2B5EF4-FFF2-40B4-BE49-F238E27FC236}">
                <a16:creationId xmlns:a16="http://schemas.microsoft.com/office/drawing/2014/main" id="{CBD54140-1504-83BB-D1F3-D1312B676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543300"/>
            <a:ext cx="10858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90" name="Line 54">
            <a:extLst>
              <a:ext uri="{FF2B5EF4-FFF2-40B4-BE49-F238E27FC236}">
                <a16:creationId xmlns:a16="http://schemas.microsoft.com/office/drawing/2014/main" id="{A3F7774B-DB72-085D-FBF8-CD3C618B77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41719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3591" name="Text Box 55">
            <a:extLst>
              <a:ext uri="{FF2B5EF4-FFF2-40B4-BE49-F238E27FC236}">
                <a16:creationId xmlns:a16="http://schemas.microsoft.com/office/drawing/2014/main" id="{5E06FCA4-6843-331B-7895-4DB7CD79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650330"/>
            <a:ext cx="2343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i,site 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 = hash (V</a:t>
            </a:r>
            <a:r>
              <a:rPr lang="en-US" altLang="en-US" sz="21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 ,site</a:t>
            </a: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21CD0A-5DBB-41DD-1B8F-346324633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2576</TotalTime>
  <Words>3288</Words>
  <Application>Microsoft Office PowerPoint</Application>
  <PresentationFormat>全屏显示(16:9)</PresentationFormat>
  <Paragraphs>893</Paragraphs>
  <Slides>93</Slides>
  <Notes>90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93</vt:i4>
      </vt:variant>
    </vt:vector>
  </HeadingPairs>
  <TitlesOfParts>
    <vt:vector size="102" baseType="lpstr">
      <vt:lpstr>MS Sans Serif</vt:lpstr>
      <vt:lpstr>Yu Gothic UI Semilight</vt:lpstr>
      <vt:lpstr>Arial</vt:lpstr>
      <vt:lpstr>Calibri</vt:lpstr>
      <vt:lpstr>Tahoma</vt:lpstr>
      <vt:lpstr>Times New Roman</vt:lpstr>
      <vt:lpstr>Verdana</vt:lpstr>
      <vt:lpstr>Wingdings</vt:lpstr>
      <vt:lpstr>NTHU UniCloud</vt:lpstr>
      <vt:lpstr>CSC6032 – Advanced Operating Systems</vt:lpstr>
      <vt:lpstr>Outline</vt:lpstr>
      <vt:lpstr>Transaction</vt:lpstr>
      <vt:lpstr>Transaction Example</vt:lpstr>
      <vt:lpstr>Running Transactions</vt:lpstr>
      <vt:lpstr>Serializability</vt:lpstr>
      <vt:lpstr>Durability</vt:lpstr>
      <vt:lpstr>Consistency Example for a Distributed System</vt:lpstr>
      <vt:lpstr>What Problems Could Arise</vt:lpstr>
      <vt:lpstr>Requirements for Atomicity</vt:lpstr>
      <vt:lpstr>Commit and Abort</vt:lpstr>
      <vt:lpstr>Aborting Transactions</vt:lpstr>
      <vt:lpstr>Reasons for Aborting</vt:lpstr>
      <vt:lpstr>Abort Mechanisms</vt:lpstr>
      <vt:lpstr>Write-Ahead Logs</vt:lpstr>
      <vt:lpstr>Write-Ahead Log Protocol</vt:lpstr>
      <vt:lpstr>Pros/Cons of Write-ahead Logs</vt:lpstr>
      <vt:lpstr>Shadow Pages</vt:lpstr>
      <vt:lpstr>Shadow Page Algorithm</vt:lpstr>
      <vt:lpstr>Pros/Cons of Shadow Paging</vt:lpstr>
      <vt:lpstr>Distributed Commitment Mechanisms</vt:lpstr>
      <vt:lpstr>The Byzantine Generals Problem (1)</vt:lpstr>
      <vt:lpstr>The Byzantine Generals Problem (2)</vt:lpstr>
      <vt:lpstr>Generals and Transactions</vt:lpstr>
      <vt:lpstr>Two-Phase Commit</vt:lpstr>
      <vt:lpstr>Two-Phase Commit Algorithm </vt:lpstr>
      <vt:lpstr>Two-Phase Commit Diagram - Phase 1 (1) </vt:lpstr>
      <vt:lpstr>Two-Phase Commit Diagram - Phase 1 (2) </vt:lpstr>
      <vt:lpstr>Two-Phase Commit Diagram - Phase 1 (3) </vt:lpstr>
      <vt:lpstr>Two-Phase Commit Diagram - Phase 2 (1)</vt:lpstr>
      <vt:lpstr>Two-Phase Commit Diagram - Phase 2 (2)</vt:lpstr>
      <vt:lpstr>Two-Phase Commit Diagram - Phase 2 (3)</vt:lpstr>
      <vt:lpstr>Two-Phase Commit Diagram - Phase 2 (4)</vt:lpstr>
      <vt:lpstr>Two-Phase Commit Diagram - Phase 2 (5)</vt:lpstr>
      <vt:lpstr>Characteristics of Two-Phase Commit</vt:lpstr>
      <vt:lpstr>Two-Phase Commit Failure Recovery (1)</vt:lpstr>
      <vt:lpstr>Two-Phase Commit Failure Recovery (2)</vt:lpstr>
      <vt:lpstr>Naming in Distributed Systems</vt:lpstr>
      <vt:lpstr>Naming Terms</vt:lpstr>
      <vt:lpstr>Names and Name Spaces</vt:lpstr>
      <vt:lpstr>Name Space Structures</vt:lpstr>
      <vt:lpstr>Flat Namespaces</vt:lpstr>
      <vt:lpstr>Partitioned Namespaces</vt:lpstr>
      <vt:lpstr>Hierarchical Namespaces</vt:lpstr>
      <vt:lpstr>Advantages of Hierarchical Namespaces</vt:lpstr>
      <vt:lpstr>Descriptive Namespaces</vt:lpstr>
      <vt:lpstr>Names in Distributed Systems</vt:lpstr>
      <vt:lpstr>Approach 1 - Explicit Site Names</vt:lpstr>
      <vt:lpstr>Pros/Cons of Explicit Site Naming</vt:lpstr>
      <vt:lpstr>Approach 2 - Local Mount Points</vt:lpstr>
      <vt:lpstr>Pros/Cons of Local Mount Points</vt:lpstr>
      <vt:lpstr>Approach 3 - Global Namespaces</vt:lpstr>
      <vt:lpstr>Pros/Cons of Global Namespaces</vt:lpstr>
      <vt:lpstr>Translating Names</vt:lpstr>
      <vt:lpstr>More on Naming</vt:lpstr>
      <vt:lpstr>Hypercube Routing (1)</vt:lpstr>
      <vt:lpstr>Hypercube Routing (2)</vt:lpstr>
      <vt:lpstr>Hypercube Routing (3)</vt:lpstr>
      <vt:lpstr>Hypercube Routing (4)</vt:lpstr>
      <vt:lpstr>Hypercube Routing (5)</vt:lpstr>
      <vt:lpstr>Hypercube Routing (6)</vt:lpstr>
      <vt:lpstr>Optimistic Methods</vt:lpstr>
      <vt:lpstr>Tradeoffs in Optimistic Methods</vt:lpstr>
      <vt:lpstr>Optimistic Transaction Mechanisms</vt:lpstr>
      <vt:lpstr>Optimistic Transaction Diagram</vt:lpstr>
      <vt:lpstr>Validating Optimistic Transactions</vt:lpstr>
      <vt:lpstr>Conflicting Transactions</vt:lpstr>
      <vt:lpstr>Handling Conflicting Transactions</vt:lpstr>
      <vt:lpstr>Optimistic Data Replication</vt:lpstr>
      <vt:lpstr>How Optimistic Data Replication Works</vt:lpstr>
      <vt:lpstr>Optimistic Replication Diagram</vt:lpstr>
      <vt:lpstr>Optimistic Replication Working Out Well (1)</vt:lpstr>
      <vt:lpstr>Optimistic Replication Working Out Well (2)</vt:lpstr>
      <vt:lpstr>Concurrent Update Diagram (1)</vt:lpstr>
      <vt:lpstr>Concurrent Update Diagram (2)</vt:lpstr>
      <vt:lpstr>Optimistic Replication Causing Problems</vt:lpstr>
      <vt:lpstr>Problems with Optimistic Replication</vt:lpstr>
      <vt:lpstr>Propagating Updates</vt:lpstr>
      <vt:lpstr>Detecting Concurrent Updates</vt:lpstr>
      <vt:lpstr>Log-Based Methods</vt:lpstr>
      <vt:lpstr>Version Vectors</vt:lpstr>
      <vt:lpstr>Version Vector Example (1)</vt:lpstr>
      <vt:lpstr>Version Vector Example (2)</vt:lpstr>
      <vt:lpstr>Version Vector Example (3)</vt:lpstr>
      <vt:lpstr>Fixing Concurrent Updates</vt:lpstr>
      <vt:lpstr>Pros of Optimistic Data Replication</vt:lpstr>
      <vt:lpstr>Cons of Optimistic Data Replication</vt:lpstr>
      <vt:lpstr>Example</vt:lpstr>
      <vt:lpstr>Hash-History-Based Optimistic Replication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Prof. Chung Yehching (SDS)</cp:lastModifiedBy>
  <cp:revision>285</cp:revision>
  <dcterms:created xsi:type="dcterms:W3CDTF">2015-06-05T07:23:35Z</dcterms:created>
  <dcterms:modified xsi:type="dcterms:W3CDTF">2024-03-11T01:13:15Z</dcterms:modified>
</cp:coreProperties>
</file>