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3"/>
  </p:notesMasterIdLst>
  <p:handoutMasterIdLst>
    <p:handoutMasterId r:id="rId9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1" r:id="rId10"/>
    <p:sldId id="272" r:id="rId11"/>
    <p:sldId id="273" r:id="rId12"/>
    <p:sldId id="274" r:id="rId13"/>
    <p:sldId id="275" r:id="rId14"/>
    <p:sldId id="267" r:id="rId15"/>
    <p:sldId id="268" r:id="rId16"/>
    <p:sldId id="269" r:id="rId17"/>
    <p:sldId id="270" r:id="rId18"/>
    <p:sldId id="276" r:id="rId19"/>
    <p:sldId id="277" r:id="rId20"/>
    <p:sldId id="278" r:id="rId21"/>
    <p:sldId id="279" r:id="rId22"/>
    <p:sldId id="280" r:id="rId23"/>
    <p:sldId id="281" r:id="rId24"/>
    <p:sldId id="36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336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37" r:id="rId42"/>
    <p:sldId id="299" r:id="rId43"/>
    <p:sldId id="300" r:id="rId44"/>
    <p:sldId id="301" r:id="rId45"/>
    <p:sldId id="338" r:id="rId46"/>
    <p:sldId id="339" r:id="rId47"/>
    <p:sldId id="303" r:id="rId48"/>
    <p:sldId id="304" r:id="rId49"/>
    <p:sldId id="340" r:id="rId50"/>
    <p:sldId id="341" r:id="rId51"/>
    <p:sldId id="342" r:id="rId52"/>
    <p:sldId id="305" r:id="rId53"/>
    <p:sldId id="343" r:id="rId54"/>
    <p:sldId id="344" r:id="rId55"/>
    <p:sldId id="306" r:id="rId56"/>
    <p:sldId id="362" r:id="rId57"/>
    <p:sldId id="307" r:id="rId58"/>
    <p:sldId id="308" r:id="rId59"/>
    <p:sldId id="309" r:id="rId60"/>
    <p:sldId id="345" r:id="rId61"/>
    <p:sldId id="310" r:id="rId62"/>
    <p:sldId id="311" r:id="rId63"/>
    <p:sldId id="346" r:id="rId64"/>
    <p:sldId id="347" r:id="rId65"/>
    <p:sldId id="349" r:id="rId66"/>
    <p:sldId id="350" r:id="rId67"/>
    <p:sldId id="352" r:id="rId68"/>
    <p:sldId id="353" r:id="rId69"/>
    <p:sldId id="351" r:id="rId70"/>
    <p:sldId id="313" r:id="rId71"/>
    <p:sldId id="314" r:id="rId72"/>
    <p:sldId id="315" r:id="rId73"/>
    <p:sldId id="354" r:id="rId74"/>
    <p:sldId id="316" r:id="rId75"/>
    <p:sldId id="355" r:id="rId76"/>
    <p:sldId id="317" r:id="rId77"/>
    <p:sldId id="318" r:id="rId78"/>
    <p:sldId id="356" r:id="rId79"/>
    <p:sldId id="319" r:id="rId80"/>
    <p:sldId id="357" r:id="rId81"/>
    <p:sldId id="322" r:id="rId82"/>
    <p:sldId id="360" r:id="rId83"/>
    <p:sldId id="323" r:id="rId84"/>
    <p:sldId id="324" r:id="rId85"/>
    <p:sldId id="325" r:id="rId86"/>
    <p:sldId id="358" r:id="rId87"/>
    <p:sldId id="359" r:id="rId88"/>
    <p:sldId id="326" r:id="rId89"/>
    <p:sldId id="327" r:id="rId90"/>
    <p:sldId id="328" r:id="rId91"/>
    <p:sldId id="329" r:id="rId9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4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9" d="100"/>
          <a:sy n="39" d="100"/>
        </p:scale>
        <p:origin x="206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0B37E7B-0AE8-E632-DA7A-21B972A201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C0BC1B5-3E8D-23F4-B274-DD1FD3DB2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FE1DD1A-50A1-4EAF-732F-D13805F3E5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771FFB-21EC-4060-B7F3-86B9E591B9D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BB39375E-B419-308A-5E56-66CEE6FB6A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181640F-4066-FAE2-4D9E-6262A8959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BFF4C0CF-4193-217E-C6CA-65279BD475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42A122-7952-4600-99D8-7908D38F4C4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14463684-79E7-CD9B-17A2-9D3297E9DF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F4595F29-219A-4B16-A372-BFA99538B5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40D163E-6A20-0663-830A-D635F00C6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62E4DD-D4FB-4DB3-A9BC-CCF3B602C4E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7CFA175-F60C-FC3B-63A8-92F228BC53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E8C21E20-38DF-44BD-135F-DFFE746595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49B659C-889A-F58C-0788-CCFB0B48D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21E6A5-828A-44D0-BC61-A4394CCF2FD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B57B39D7-9EF2-AAB8-39A1-A8B0050011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A020F9F8-4AFA-A3D9-8C01-CC7014EB1E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4B9FAC59-8F75-6229-9F28-14026406B6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3DF3EE-42BC-444C-9CA1-3632B89AF33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3369458-91C9-E16C-0F40-8187BEA224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796AB6C9-451C-11F9-347B-AB3FCCF493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EC9C790-7A5C-9209-9F28-1E765615F8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491C81-4A47-4FF0-AE57-6F3E0E71C1D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67CDE999-35C8-4946-3E6E-9DB85A22DA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ABD1942-FC87-599E-C13A-6C7DD60FB4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20C9383D-20A1-69CD-3325-EE8307706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4147F-F9D8-423F-8F27-349F725915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C9B7AC16-C023-B178-EDA4-428A9ECBC9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1FF83E0D-2EA6-772D-01B0-4E7644E336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9C9C00B8-AE74-4FA2-4E38-311C6136D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89F630-2D39-470D-AD3C-9AE4C804C0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BCA5FB53-7408-D2C5-AE50-AF73630A61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A8F907EC-C222-D5EA-6DE4-251EADFEF0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B1307EFA-082B-BB81-383A-69F7BC4E55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AF2B45-E92C-4C97-8887-D24C24913AE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4BFCEAA9-C9D5-7352-5B93-5221AA3052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BC76BC09-0F1A-8DCE-40DD-7D2829EE24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825FA4D0-7FE4-AC78-301A-7AFDE707E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34AFD2-F54A-40ED-8BB8-B9C6E944F2E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2CC720F-8E0B-701E-4EF8-D06341A6E6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8A6941AC-54B2-34FB-3E50-03BD6896EE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C455FD9-8F9F-414E-D33E-61415549E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3CB92-5297-4419-A496-A5AC9A5BF5D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51C0B0F-E169-0336-EF03-B30EAECFF0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D1AD050-EBE0-3EFA-6A48-A447298100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4DD42A0B-16CB-150A-F2FA-0FF6E0214B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FFCF3-2ADC-49E5-B2B5-F3F002E0BDB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8F4E0CB5-A635-48FC-4637-FB17CFCC56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1CB2F63B-7766-F55A-F92F-D4453BBED7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B9F30FC0-D154-662B-7BA7-716D494168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5967B7-AB81-43AD-86C3-2A3614D3B9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A0B63B83-816F-2C03-7376-2EA56544E0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C809A3BC-D11D-23B0-158C-86FDF93ACE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1B8CB0A2-4209-A6F5-FF6C-81A1B4926D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8255F-2EC1-404E-8074-C4312CEA37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D423AA0F-2E02-9DFB-DEA2-5AA99855E9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8CA468A3-0C37-43BA-878E-C3540B202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3F7FA467-3066-E55E-0B97-26438AF77F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02D5BA-640C-4B8C-9F7D-1E25A8B426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7A48E076-BDF2-50C6-DC0F-D75F3A9BD4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CB0919D1-34E2-1B3C-A61A-5A23FBD5A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E51AA059-A6A4-9F11-6EBC-71FFA460B8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8394A8-76BB-4BAF-834F-877CC81004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C0A15705-00E7-EF87-E962-F26A3B1508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63FFB81E-0284-2F7E-6A8C-DE14408363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98DED06B-E01D-C7CA-ED5E-AEF7615DED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DFBCDD-2BAD-4405-99D6-5A7D1E4D0E0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D0FDC93B-E722-9F30-4C80-A425B7365B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8DCEF464-188D-77D4-EA12-815B2B06D4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FAD87F59-DC28-1FE8-4255-98390843C2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C47083-2B3F-459A-8D6D-7415B59020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0FFE84E7-BEAD-3136-8CD3-7D9CC9D1F0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1C591215-4605-18AB-8436-C7138E3CB9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E360B9D0-B103-03DA-4660-1739FFECDF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67B544-643C-42A0-8E27-5FA93525CE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657B2740-45EC-718F-6AB9-F204478712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24CEDDCF-05ED-5CA7-0E05-92A890E326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F0D0B11F-4E6D-50F4-0307-B19C78F7D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6D689-F102-410E-8526-DD5F5FD37E5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163854D2-E633-B7A2-52FA-71715C1A11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E35E3C54-7090-82B0-8BCC-4007EA9083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1DCA7AB9-C5BD-02B2-3EBF-753E178069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EF56B0-03DC-4749-8A8A-1062555631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F7BFD393-1C01-263D-CC2B-349A97EE89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C2AF4B99-C129-C433-2187-C2771EB761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040D486C-9254-017F-FDF7-CE5DC2785C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95CBAA-31E7-4AEF-8A91-77C116970F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C9C5F4D-77C7-D2AD-AFAD-1D9666A8B0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B0CADBE-99E8-158F-2415-793B0C333A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6DFD685-75DF-B379-14FC-5FE7D121E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D1A1BB-4673-4C03-8641-9387EBD52A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C76B9B5D-1C9E-52B8-BA4D-C63EA0F524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EFD16FB8-BD6E-B575-521A-54327748B0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3795E6D6-E85F-1BF2-7CD8-D7BC26841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C024CA-3ADD-4AAC-B07E-C3AAF609EA1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5C17E8FF-17D0-053D-1E33-96DCA7293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157519F0-1E5F-EC00-AF39-801BDD9358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2C5DD423-0BC3-42CA-02A0-26E4D6002F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FC4AE-2328-44B5-9653-B089785A8E0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33442DB5-E48D-5FEE-1289-9F41049D0E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EC481E09-F3B5-A19E-F76D-741E728195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FFCFB6C1-4B36-CE58-B73A-574E24B89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179ADD-7255-474D-9763-AA016385409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CF4D574F-97C4-C925-285E-E7EC9915CB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9CA6B3BC-BF60-40E3-9A57-9C787DACEA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C80329DD-36A7-50FE-1290-CF13192B2A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3BD43D-17B5-43F3-A468-D97A0F4F3FA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9A1689BF-9D4B-E349-849E-9B42D0361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5B5BE6FD-5E05-2D70-25A2-BD0A4B9F8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82208658-EC9D-69C3-F8F4-07B239945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35E894-1DF0-4745-A83A-A124FD1F28B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591BA344-9481-5D9B-CBAB-6948C07925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9101B3CF-D355-80B7-B1E8-BFFFCB0D9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0A28DF99-7015-1CDD-ACE9-971D81FF02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F4361-E778-40EB-A82F-77F77D4BD8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C463D75C-C168-CE97-1397-9280F44AB6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2962517B-505D-E659-4C4E-6CCD47D0DB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9B53BFA5-D5D0-396A-D56B-E3791FDA5F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A20316-4BF8-40D2-8921-EBDB3A846F8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84425E3F-B486-0AD2-2198-89DEC8F7C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80B53216-3C68-4ABC-9F66-A042D6DDE9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15868E60-0655-91AB-6CC7-5D2F6EEEEC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29151-5A0F-4F4C-A7D5-49028C323C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64DC3F47-586B-941D-E879-AC6BDA4105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B3032BA0-AB1E-14FC-40D7-BCB7D56AC1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E5BC6AD6-77F2-5C15-D683-242E453BC8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C70B9A-F8C5-4F93-9C72-27617515EF8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FA11E626-8BF0-9EF6-920F-99ACAED8F7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583C5F92-209C-BFB9-A17A-F6CD2AB0DF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D4D1ECD4-88D4-A641-DF34-F59A68926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0C6263-3E8D-480F-80FF-4AED1B6BF35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1B4E7CE-8816-30D4-D454-F7A3BEBA73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90A0CB4-82C1-4929-7818-D8D77B7D4E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62FCCED-77AF-4AAF-C6D6-FE428E1AF5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409F5-6586-43B4-926E-26A2B1F9615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>
            <a:extLst>
              <a:ext uri="{FF2B5EF4-FFF2-40B4-BE49-F238E27FC236}">
                <a16:creationId xmlns:a16="http://schemas.microsoft.com/office/drawing/2014/main" id="{E4D6291C-2C1A-51C0-83F4-B1264F9133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>
            <a:extLst>
              <a:ext uri="{FF2B5EF4-FFF2-40B4-BE49-F238E27FC236}">
                <a16:creationId xmlns:a16="http://schemas.microsoft.com/office/drawing/2014/main" id="{5744097D-5395-9EE1-C653-1D73933428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F6C28CD1-0908-C870-55D6-278BC818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53D431-D1BB-40D8-A203-E98E101D381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EDA191E0-403C-3F1D-27CC-71DC8D4BF6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79BE27C3-4C6C-83AF-A429-569A489C4F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23B5990A-3199-5CAD-98B4-FEA249E5B8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316F35-ABB4-4D8A-B6BD-9D60833EA6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04450546-1AE6-72B5-95DE-264731D0AB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B9B1B1A9-5403-E844-3EA7-BE6F3FAF9E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1122DE21-18EA-CB46-F4CA-024295CF33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149824-25B6-47AC-B286-B7520E3EC3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>
            <a:extLst>
              <a:ext uri="{FF2B5EF4-FFF2-40B4-BE49-F238E27FC236}">
                <a16:creationId xmlns:a16="http://schemas.microsoft.com/office/drawing/2014/main" id="{AB7E1A9E-2341-3A55-426E-8034A59CDA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>
            <a:extLst>
              <a:ext uri="{FF2B5EF4-FFF2-40B4-BE49-F238E27FC236}">
                <a16:creationId xmlns:a16="http://schemas.microsoft.com/office/drawing/2014/main" id="{0984EDA5-9A56-5443-B75D-2A142BFB05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D415CA54-590D-A101-D79A-B022EAED70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4A0B5-88B2-4E70-B7AB-9A357D7E4B7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6952E258-2576-75B3-804C-B1420EFE09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993210FD-0895-3B61-5B1B-E5857F608D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BB223083-63DD-DEED-F10C-483CEA8192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D9F11A-3509-4782-A6BE-FA547A3B498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E4A217E8-8651-CD0F-6996-5CCE50AAB5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4054C3B5-8CB2-657B-157F-F990B42750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>
            <a:extLst>
              <a:ext uri="{FF2B5EF4-FFF2-40B4-BE49-F238E27FC236}">
                <a16:creationId xmlns:a16="http://schemas.microsoft.com/office/drawing/2014/main" id="{63599DFF-820B-8701-C9F3-2F535C8F29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F3A71B-74F4-4088-93D3-DEC09B5E2A1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>
            <a:extLst>
              <a:ext uri="{FF2B5EF4-FFF2-40B4-BE49-F238E27FC236}">
                <a16:creationId xmlns:a16="http://schemas.microsoft.com/office/drawing/2014/main" id="{85BC4A15-59C1-A834-4F3D-EA292302F7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>
            <a:extLst>
              <a:ext uri="{FF2B5EF4-FFF2-40B4-BE49-F238E27FC236}">
                <a16:creationId xmlns:a16="http://schemas.microsoft.com/office/drawing/2014/main" id="{AFF63B48-461B-E63F-D120-7DC97DDC21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>
            <a:extLst>
              <a:ext uri="{FF2B5EF4-FFF2-40B4-BE49-F238E27FC236}">
                <a16:creationId xmlns:a16="http://schemas.microsoft.com/office/drawing/2014/main" id="{712E939A-D2FB-38F8-17ED-058E735FD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9B448-E45F-45EC-A93C-DB95FF17C80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>
            <a:extLst>
              <a:ext uri="{FF2B5EF4-FFF2-40B4-BE49-F238E27FC236}">
                <a16:creationId xmlns:a16="http://schemas.microsoft.com/office/drawing/2014/main" id="{D7427C5D-49F3-6044-996E-B2A2943F6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>
            <a:extLst>
              <a:ext uri="{FF2B5EF4-FFF2-40B4-BE49-F238E27FC236}">
                <a16:creationId xmlns:a16="http://schemas.microsoft.com/office/drawing/2014/main" id="{2B4560EA-FCF3-E432-DA2C-4B247A7174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42ECD753-C6E6-62DE-68F9-D68FC5A0D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4A8FF6-EB16-4236-BDBD-B4E8858570D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>
            <a:extLst>
              <a:ext uri="{FF2B5EF4-FFF2-40B4-BE49-F238E27FC236}">
                <a16:creationId xmlns:a16="http://schemas.microsoft.com/office/drawing/2014/main" id="{22968139-8130-BF18-7EBC-D562F5DB6C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>
            <a:extLst>
              <a:ext uri="{FF2B5EF4-FFF2-40B4-BE49-F238E27FC236}">
                <a16:creationId xmlns:a16="http://schemas.microsoft.com/office/drawing/2014/main" id="{7538EEA0-21FA-C76F-0AF3-822F88E35C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8548" name="Slide Number Placeholder 3">
            <a:extLst>
              <a:ext uri="{FF2B5EF4-FFF2-40B4-BE49-F238E27FC236}">
                <a16:creationId xmlns:a16="http://schemas.microsoft.com/office/drawing/2014/main" id="{E8EE193B-3919-9F3D-7AB1-35BB3094B4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8C8FDA-C40F-4D58-ACC3-B7DD0CF50A6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>
            <a:extLst>
              <a:ext uri="{FF2B5EF4-FFF2-40B4-BE49-F238E27FC236}">
                <a16:creationId xmlns:a16="http://schemas.microsoft.com/office/drawing/2014/main" id="{2DFBCAD0-29E0-7FAE-61D4-5A67D119E3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>
            <a:extLst>
              <a:ext uri="{FF2B5EF4-FFF2-40B4-BE49-F238E27FC236}">
                <a16:creationId xmlns:a16="http://schemas.microsoft.com/office/drawing/2014/main" id="{DAB694CD-E11B-AB7F-450D-76C57D9511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0596" name="Slide Number Placeholder 3">
            <a:extLst>
              <a:ext uri="{FF2B5EF4-FFF2-40B4-BE49-F238E27FC236}">
                <a16:creationId xmlns:a16="http://schemas.microsoft.com/office/drawing/2014/main" id="{88C1FBF5-5AFD-CC9F-399F-ADFABD5211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1BADE-795B-41E7-867B-BF45A67C831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7F5F4B2-DCBE-8389-55C1-1E42C7468A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D4EEE1B-7BA6-4BF0-288E-2DCAD3A89F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50F6A81-38D8-DD37-AD69-D676F8E6F8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24B153-213F-4774-84F5-621014D23C1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>
            <a:extLst>
              <a:ext uri="{FF2B5EF4-FFF2-40B4-BE49-F238E27FC236}">
                <a16:creationId xmlns:a16="http://schemas.microsoft.com/office/drawing/2014/main" id="{5D0BA6B0-DEFF-854D-1A4F-34F70D241C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>
            <a:extLst>
              <a:ext uri="{FF2B5EF4-FFF2-40B4-BE49-F238E27FC236}">
                <a16:creationId xmlns:a16="http://schemas.microsoft.com/office/drawing/2014/main" id="{E6CDA0A3-253B-5B3B-6F9F-C019E7C57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44" name="Slide Number Placeholder 3">
            <a:extLst>
              <a:ext uri="{FF2B5EF4-FFF2-40B4-BE49-F238E27FC236}">
                <a16:creationId xmlns:a16="http://schemas.microsoft.com/office/drawing/2014/main" id="{0EAD5143-952F-510F-0376-CC79320344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769D4C-5ADC-47BC-81F0-F37CE3C0CD4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>
            <a:extLst>
              <a:ext uri="{FF2B5EF4-FFF2-40B4-BE49-F238E27FC236}">
                <a16:creationId xmlns:a16="http://schemas.microsoft.com/office/drawing/2014/main" id="{1B39E397-3575-1FB5-AEA5-52F4D61290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>
            <a:extLst>
              <a:ext uri="{FF2B5EF4-FFF2-40B4-BE49-F238E27FC236}">
                <a16:creationId xmlns:a16="http://schemas.microsoft.com/office/drawing/2014/main" id="{BFFC95D1-AC72-9AD5-1A29-309703A9BF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4692" name="Slide Number Placeholder 3">
            <a:extLst>
              <a:ext uri="{FF2B5EF4-FFF2-40B4-BE49-F238E27FC236}">
                <a16:creationId xmlns:a16="http://schemas.microsoft.com/office/drawing/2014/main" id="{3577FB91-3598-6D6E-D168-070DE4BA33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EBD519-5092-45FD-8CF4-98F885C0DAC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>
            <a:extLst>
              <a:ext uri="{FF2B5EF4-FFF2-40B4-BE49-F238E27FC236}">
                <a16:creationId xmlns:a16="http://schemas.microsoft.com/office/drawing/2014/main" id="{BC223944-A4BA-04D3-32BA-E673CEED87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>
            <a:extLst>
              <a:ext uri="{FF2B5EF4-FFF2-40B4-BE49-F238E27FC236}">
                <a16:creationId xmlns:a16="http://schemas.microsoft.com/office/drawing/2014/main" id="{76ECE9F9-2C50-59E1-4857-04B72A2F58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6740" name="Slide Number Placeholder 3">
            <a:extLst>
              <a:ext uri="{FF2B5EF4-FFF2-40B4-BE49-F238E27FC236}">
                <a16:creationId xmlns:a16="http://schemas.microsoft.com/office/drawing/2014/main" id="{1330B0B7-3746-63F5-825B-B1B2E6D8A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070154-66FC-45BC-BE18-AB7256598D2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>
            <a:extLst>
              <a:ext uri="{FF2B5EF4-FFF2-40B4-BE49-F238E27FC236}">
                <a16:creationId xmlns:a16="http://schemas.microsoft.com/office/drawing/2014/main" id="{23020F5B-BC73-9A42-39F2-64CFEB12D7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>
            <a:extLst>
              <a:ext uri="{FF2B5EF4-FFF2-40B4-BE49-F238E27FC236}">
                <a16:creationId xmlns:a16="http://schemas.microsoft.com/office/drawing/2014/main" id="{3B926123-5093-27AE-1A71-AF48685490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8788" name="Slide Number Placeholder 3">
            <a:extLst>
              <a:ext uri="{FF2B5EF4-FFF2-40B4-BE49-F238E27FC236}">
                <a16:creationId xmlns:a16="http://schemas.microsoft.com/office/drawing/2014/main" id="{1B753B87-4222-2845-3325-9A17B8BB1D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17A9C-9428-444E-8A14-6C73817876A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>
            <a:extLst>
              <a:ext uri="{FF2B5EF4-FFF2-40B4-BE49-F238E27FC236}">
                <a16:creationId xmlns:a16="http://schemas.microsoft.com/office/drawing/2014/main" id="{E011BF71-2333-8429-0369-57AFB7FE00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>
            <a:extLst>
              <a:ext uri="{FF2B5EF4-FFF2-40B4-BE49-F238E27FC236}">
                <a16:creationId xmlns:a16="http://schemas.microsoft.com/office/drawing/2014/main" id="{2DDF3B9C-03FE-0B74-90DF-5F8AC30F34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0836" name="Slide Number Placeholder 3">
            <a:extLst>
              <a:ext uri="{FF2B5EF4-FFF2-40B4-BE49-F238E27FC236}">
                <a16:creationId xmlns:a16="http://schemas.microsoft.com/office/drawing/2014/main" id="{9AC07482-B384-E8A3-DB46-B8067FB06E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EF2E53-7AA2-4025-91EC-281B070DEC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>
            <a:extLst>
              <a:ext uri="{FF2B5EF4-FFF2-40B4-BE49-F238E27FC236}">
                <a16:creationId xmlns:a16="http://schemas.microsoft.com/office/drawing/2014/main" id="{16B4B6E5-E394-F442-3935-4C7D33F5AE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>
            <a:extLst>
              <a:ext uri="{FF2B5EF4-FFF2-40B4-BE49-F238E27FC236}">
                <a16:creationId xmlns:a16="http://schemas.microsoft.com/office/drawing/2014/main" id="{67DAFD31-D2BD-1CD7-F824-C1B4992910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4932" name="Slide Number Placeholder 3">
            <a:extLst>
              <a:ext uri="{FF2B5EF4-FFF2-40B4-BE49-F238E27FC236}">
                <a16:creationId xmlns:a16="http://schemas.microsoft.com/office/drawing/2014/main" id="{2091C5B7-821A-41B8-4DA2-415981DA6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45A222-8FF4-4F6A-BD44-515A3D16232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>
            <a:extLst>
              <a:ext uri="{FF2B5EF4-FFF2-40B4-BE49-F238E27FC236}">
                <a16:creationId xmlns:a16="http://schemas.microsoft.com/office/drawing/2014/main" id="{D00A703D-F932-C707-28A8-5E464D39CF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>
            <a:extLst>
              <a:ext uri="{FF2B5EF4-FFF2-40B4-BE49-F238E27FC236}">
                <a16:creationId xmlns:a16="http://schemas.microsoft.com/office/drawing/2014/main" id="{122748E6-2C94-C697-0461-0AEE94F7EA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6980" name="Slide Number Placeholder 3">
            <a:extLst>
              <a:ext uri="{FF2B5EF4-FFF2-40B4-BE49-F238E27FC236}">
                <a16:creationId xmlns:a16="http://schemas.microsoft.com/office/drawing/2014/main" id="{7936D32C-207D-709D-5CDB-1B411FDD3E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E504E-0C60-45C1-94D9-076B7E8E72C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>
            <a:extLst>
              <a:ext uri="{FF2B5EF4-FFF2-40B4-BE49-F238E27FC236}">
                <a16:creationId xmlns:a16="http://schemas.microsoft.com/office/drawing/2014/main" id="{D48F20C8-CB5A-3E53-6FF8-64D46062C4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>
            <a:extLst>
              <a:ext uri="{FF2B5EF4-FFF2-40B4-BE49-F238E27FC236}">
                <a16:creationId xmlns:a16="http://schemas.microsoft.com/office/drawing/2014/main" id="{8105A7D5-5E7F-D7E7-9346-D2636EE834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9028" name="Slide Number Placeholder 3">
            <a:extLst>
              <a:ext uri="{FF2B5EF4-FFF2-40B4-BE49-F238E27FC236}">
                <a16:creationId xmlns:a16="http://schemas.microsoft.com/office/drawing/2014/main" id="{B02420FB-6B4F-209E-8576-57F17DC21F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A69BC3-40E4-422C-BE97-9BA044FF254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>
            <a:extLst>
              <a:ext uri="{FF2B5EF4-FFF2-40B4-BE49-F238E27FC236}">
                <a16:creationId xmlns:a16="http://schemas.microsoft.com/office/drawing/2014/main" id="{023826D7-D86B-F13F-BF38-2F8921A92B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>
            <a:extLst>
              <a:ext uri="{FF2B5EF4-FFF2-40B4-BE49-F238E27FC236}">
                <a16:creationId xmlns:a16="http://schemas.microsoft.com/office/drawing/2014/main" id="{D1AB65F6-4C73-9681-20BA-75DFAE1305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1076" name="Slide Number Placeholder 3">
            <a:extLst>
              <a:ext uri="{FF2B5EF4-FFF2-40B4-BE49-F238E27FC236}">
                <a16:creationId xmlns:a16="http://schemas.microsoft.com/office/drawing/2014/main" id="{2CDC3DA0-D9C2-36D1-146D-950FF0AA5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C05A2-26C2-4D12-8F42-58DAF3A465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>
            <a:extLst>
              <a:ext uri="{FF2B5EF4-FFF2-40B4-BE49-F238E27FC236}">
                <a16:creationId xmlns:a16="http://schemas.microsoft.com/office/drawing/2014/main" id="{EF5AEFE0-6799-A807-9B5B-CD8FAFEBA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>
            <a:extLst>
              <a:ext uri="{FF2B5EF4-FFF2-40B4-BE49-F238E27FC236}">
                <a16:creationId xmlns:a16="http://schemas.microsoft.com/office/drawing/2014/main" id="{9CFDCE80-BAC3-5C48-704E-27F62F52A8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24" name="Slide Number Placeholder 3">
            <a:extLst>
              <a:ext uri="{FF2B5EF4-FFF2-40B4-BE49-F238E27FC236}">
                <a16:creationId xmlns:a16="http://schemas.microsoft.com/office/drawing/2014/main" id="{8457F0D0-87D0-E1A9-9EB5-DE383F7FD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E2F691-30D6-4A8A-978A-C24F56AD675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F25FBE5-BDE1-9821-1461-277725EB80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233BE8DF-E4BC-BE01-DB05-D343403CC4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C9978BC6-4DAA-7F99-899C-75AE66905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1F92A6-F273-46CC-BCB1-F34EAC711E6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>
            <a:extLst>
              <a:ext uri="{FF2B5EF4-FFF2-40B4-BE49-F238E27FC236}">
                <a16:creationId xmlns:a16="http://schemas.microsoft.com/office/drawing/2014/main" id="{B881E59F-07DF-64C4-3EE1-C09C03F4F7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>
            <a:extLst>
              <a:ext uri="{FF2B5EF4-FFF2-40B4-BE49-F238E27FC236}">
                <a16:creationId xmlns:a16="http://schemas.microsoft.com/office/drawing/2014/main" id="{01FE0CE0-E561-7A8E-47CF-1C13FE4404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C75A4650-4571-C398-6250-2208EDDAC4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D915E1-6ADF-478D-9871-B0DDB4D34C4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>
            <a:extLst>
              <a:ext uri="{FF2B5EF4-FFF2-40B4-BE49-F238E27FC236}">
                <a16:creationId xmlns:a16="http://schemas.microsoft.com/office/drawing/2014/main" id="{9815491A-B550-F5C7-9234-308910BA70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>
            <a:extLst>
              <a:ext uri="{FF2B5EF4-FFF2-40B4-BE49-F238E27FC236}">
                <a16:creationId xmlns:a16="http://schemas.microsoft.com/office/drawing/2014/main" id="{4885C30D-274F-A01F-2A6B-00839D5039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id="{98660C3F-721E-AA27-BAE9-72DB45EFB8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4D7118-D032-435C-AB38-A548A3D7CEA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>
            <a:extLst>
              <a:ext uri="{FF2B5EF4-FFF2-40B4-BE49-F238E27FC236}">
                <a16:creationId xmlns:a16="http://schemas.microsoft.com/office/drawing/2014/main" id="{5D3C1C46-8A29-E9BA-0965-EECAF9CA79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>
            <a:extLst>
              <a:ext uri="{FF2B5EF4-FFF2-40B4-BE49-F238E27FC236}">
                <a16:creationId xmlns:a16="http://schemas.microsoft.com/office/drawing/2014/main" id="{1B569AB2-4113-704F-B567-027C814A03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9268" name="Slide Number Placeholder 3">
            <a:extLst>
              <a:ext uri="{FF2B5EF4-FFF2-40B4-BE49-F238E27FC236}">
                <a16:creationId xmlns:a16="http://schemas.microsoft.com/office/drawing/2014/main" id="{3867DD2E-BFD2-D85E-3862-3B8D008F2A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C22AC-832B-4E1F-B128-04596BA8746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>
            <a:extLst>
              <a:ext uri="{FF2B5EF4-FFF2-40B4-BE49-F238E27FC236}">
                <a16:creationId xmlns:a16="http://schemas.microsoft.com/office/drawing/2014/main" id="{F8583231-BDCA-E891-AC57-AE2D43D789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>
            <a:extLst>
              <a:ext uri="{FF2B5EF4-FFF2-40B4-BE49-F238E27FC236}">
                <a16:creationId xmlns:a16="http://schemas.microsoft.com/office/drawing/2014/main" id="{0C83514D-DD00-EC89-A7F2-C50243B21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609AC7C6-696C-BB0F-A93A-6B81B65B40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EAC6FB-868B-4FE8-ACBD-286C7EC605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>
            <a:extLst>
              <a:ext uri="{FF2B5EF4-FFF2-40B4-BE49-F238E27FC236}">
                <a16:creationId xmlns:a16="http://schemas.microsoft.com/office/drawing/2014/main" id="{A7315EBB-FA43-D0EB-59D1-9AA6AE395B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>
            <a:extLst>
              <a:ext uri="{FF2B5EF4-FFF2-40B4-BE49-F238E27FC236}">
                <a16:creationId xmlns:a16="http://schemas.microsoft.com/office/drawing/2014/main" id="{BB8A5626-F47C-9F18-28F1-07ACF9D70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364" name="Slide Number Placeholder 3">
            <a:extLst>
              <a:ext uri="{FF2B5EF4-FFF2-40B4-BE49-F238E27FC236}">
                <a16:creationId xmlns:a16="http://schemas.microsoft.com/office/drawing/2014/main" id="{6A9B7328-CA08-4529-751D-2940919D4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37D3B1-F724-424E-8497-4F23B0C8349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>
            <a:extLst>
              <a:ext uri="{FF2B5EF4-FFF2-40B4-BE49-F238E27FC236}">
                <a16:creationId xmlns:a16="http://schemas.microsoft.com/office/drawing/2014/main" id="{E4315BAC-51BB-471B-3CED-CD974EB6DA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>
            <a:extLst>
              <a:ext uri="{FF2B5EF4-FFF2-40B4-BE49-F238E27FC236}">
                <a16:creationId xmlns:a16="http://schemas.microsoft.com/office/drawing/2014/main" id="{DB20124D-0933-27E4-611B-88B43CF4D1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5412" name="Slide Number Placeholder 3">
            <a:extLst>
              <a:ext uri="{FF2B5EF4-FFF2-40B4-BE49-F238E27FC236}">
                <a16:creationId xmlns:a16="http://schemas.microsoft.com/office/drawing/2014/main" id="{25CEC364-B48C-61D0-1569-846207A11F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EBCC43-AC82-4C94-A71D-698C9B72FEC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>
            <a:extLst>
              <a:ext uri="{FF2B5EF4-FFF2-40B4-BE49-F238E27FC236}">
                <a16:creationId xmlns:a16="http://schemas.microsoft.com/office/drawing/2014/main" id="{9D4CF34A-B3C6-9CE0-A063-1160EB9176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>
            <a:extLst>
              <a:ext uri="{FF2B5EF4-FFF2-40B4-BE49-F238E27FC236}">
                <a16:creationId xmlns:a16="http://schemas.microsoft.com/office/drawing/2014/main" id="{01123FD7-FF0B-4B44-54E6-706108E8B0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7460" name="Slide Number Placeholder 3">
            <a:extLst>
              <a:ext uri="{FF2B5EF4-FFF2-40B4-BE49-F238E27FC236}">
                <a16:creationId xmlns:a16="http://schemas.microsoft.com/office/drawing/2014/main" id="{E67E7DE2-48F7-7C23-02A0-DFF09137B2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9CF105-2608-488C-A2D0-7E2D116EB5B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>
            <a:extLst>
              <a:ext uri="{FF2B5EF4-FFF2-40B4-BE49-F238E27FC236}">
                <a16:creationId xmlns:a16="http://schemas.microsoft.com/office/drawing/2014/main" id="{A8673ED3-2F4B-B04F-3E97-15ED1CFDC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>
            <a:extLst>
              <a:ext uri="{FF2B5EF4-FFF2-40B4-BE49-F238E27FC236}">
                <a16:creationId xmlns:a16="http://schemas.microsoft.com/office/drawing/2014/main" id="{15CFD843-CC9B-7AB6-6CAF-7E694675E5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9508" name="Slide Number Placeholder 3">
            <a:extLst>
              <a:ext uri="{FF2B5EF4-FFF2-40B4-BE49-F238E27FC236}">
                <a16:creationId xmlns:a16="http://schemas.microsoft.com/office/drawing/2014/main" id="{D2956CB9-259F-D671-BD52-80EA1B729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71449-E374-429A-A6A9-9637DB31E7B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>
            <a:extLst>
              <a:ext uri="{FF2B5EF4-FFF2-40B4-BE49-F238E27FC236}">
                <a16:creationId xmlns:a16="http://schemas.microsoft.com/office/drawing/2014/main" id="{B0083126-EBD9-8781-0148-497054C64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Notes Placeholder 2">
            <a:extLst>
              <a:ext uri="{FF2B5EF4-FFF2-40B4-BE49-F238E27FC236}">
                <a16:creationId xmlns:a16="http://schemas.microsoft.com/office/drawing/2014/main" id="{D24E6536-92AA-16B4-6CA2-45C4C9B8D8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1556" name="Slide Number Placeholder 3">
            <a:extLst>
              <a:ext uri="{FF2B5EF4-FFF2-40B4-BE49-F238E27FC236}">
                <a16:creationId xmlns:a16="http://schemas.microsoft.com/office/drawing/2014/main" id="{DC25DC34-3B41-8343-AA29-97CC22D46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9124D9-CF9E-49C5-88B6-1B5170525D8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>
            <a:extLst>
              <a:ext uri="{FF2B5EF4-FFF2-40B4-BE49-F238E27FC236}">
                <a16:creationId xmlns:a16="http://schemas.microsoft.com/office/drawing/2014/main" id="{8F44348A-6B69-D524-6B61-9370998DD4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>
            <a:extLst>
              <a:ext uri="{FF2B5EF4-FFF2-40B4-BE49-F238E27FC236}">
                <a16:creationId xmlns:a16="http://schemas.microsoft.com/office/drawing/2014/main" id="{F7212D77-A720-2BEB-4567-991116476C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04" name="Slide Number Placeholder 3">
            <a:extLst>
              <a:ext uri="{FF2B5EF4-FFF2-40B4-BE49-F238E27FC236}">
                <a16:creationId xmlns:a16="http://schemas.microsoft.com/office/drawing/2014/main" id="{27B0AD8E-8C42-04D3-4D6D-860FBBDFBB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89250-B585-493B-8A29-3A9F8F5661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51D02FE-FD87-2E63-123C-1CC742ADF3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C3E4C70-EA5D-8653-AB3C-9AA0FFB23D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2F3FB6B-F572-C127-0355-E2F57CFD6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E5A8FD-98BA-41C8-87FE-4CB5C71A9CC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>
            <a:extLst>
              <a:ext uri="{FF2B5EF4-FFF2-40B4-BE49-F238E27FC236}">
                <a16:creationId xmlns:a16="http://schemas.microsoft.com/office/drawing/2014/main" id="{67C95C76-8D4B-2DEC-AC81-B9CF5EBB3D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>
            <a:extLst>
              <a:ext uri="{FF2B5EF4-FFF2-40B4-BE49-F238E27FC236}">
                <a16:creationId xmlns:a16="http://schemas.microsoft.com/office/drawing/2014/main" id="{1FD15276-7E90-353A-3E82-7106B4E13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5652" name="Slide Number Placeholder 3">
            <a:extLst>
              <a:ext uri="{FF2B5EF4-FFF2-40B4-BE49-F238E27FC236}">
                <a16:creationId xmlns:a16="http://schemas.microsoft.com/office/drawing/2014/main" id="{2A4FA2BA-3553-A41E-B7E2-61A9CD085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94B204-CCCE-48A9-A500-42F2BA13A50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>
            <a:extLst>
              <a:ext uri="{FF2B5EF4-FFF2-40B4-BE49-F238E27FC236}">
                <a16:creationId xmlns:a16="http://schemas.microsoft.com/office/drawing/2014/main" id="{527CD1EB-D035-2FE9-F837-BB586B2068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>
            <a:extLst>
              <a:ext uri="{FF2B5EF4-FFF2-40B4-BE49-F238E27FC236}">
                <a16:creationId xmlns:a16="http://schemas.microsoft.com/office/drawing/2014/main" id="{120ECAF4-8F3A-7860-EF00-7BF81B852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7700" name="Slide Number Placeholder 3">
            <a:extLst>
              <a:ext uri="{FF2B5EF4-FFF2-40B4-BE49-F238E27FC236}">
                <a16:creationId xmlns:a16="http://schemas.microsoft.com/office/drawing/2014/main" id="{C839F558-D225-558B-26A2-6018FD2AF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9067AC-2426-409F-9265-91017A58AA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>
            <a:extLst>
              <a:ext uri="{FF2B5EF4-FFF2-40B4-BE49-F238E27FC236}">
                <a16:creationId xmlns:a16="http://schemas.microsoft.com/office/drawing/2014/main" id="{E87762EF-5067-AEF2-9DEE-F43332A5C7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Notes Placeholder 2">
            <a:extLst>
              <a:ext uri="{FF2B5EF4-FFF2-40B4-BE49-F238E27FC236}">
                <a16:creationId xmlns:a16="http://schemas.microsoft.com/office/drawing/2014/main" id="{D2D84839-2516-504E-B96E-482B09ED47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9748" name="Slide Number Placeholder 3">
            <a:extLst>
              <a:ext uri="{FF2B5EF4-FFF2-40B4-BE49-F238E27FC236}">
                <a16:creationId xmlns:a16="http://schemas.microsoft.com/office/drawing/2014/main" id="{FDCFB22D-CE75-FE19-9BB7-07ED30B73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56C1B0-3255-44B5-ABD1-39B561B66C8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>
            <a:extLst>
              <a:ext uri="{FF2B5EF4-FFF2-40B4-BE49-F238E27FC236}">
                <a16:creationId xmlns:a16="http://schemas.microsoft.com/office/drawing/2014/main" id="{3226DBD5-300F-0E21-D199-5F83BE7F53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>
            <a:extLst>
              <a:ext uri="{FF2B5EF4-FFF2-40B4-BE49-F238E27FC236}">
                <a16:creationId xmlns:a16="http://schemas.microsoft.com/office/drawing/2014/main" id="{05FAEC99-9509-3642-B251-A0349E17DB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1796" name="Slide Number Placeholder 3">
            <a:extLst>
              <a:ext uri="{FF2B5EF4-FFF2-40B4-BE49-F238E27FC236}">
                <a16:creationId xmlns:a16="http://schemas.microsoft.com/office/drawing/2014/main" id="{76621F5D-1AD8-989E-F47E-F8EF0A4871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01C0D-CBC5-4324-8219-5F89861B0B7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>
            <a:extLst>
              <a:ext uri="{FF2B5EF4-FFF2-40B4-BE49-F238E27FC236}">
                <a16:creationId xmlns:a16="http://schemas.microsoft.com/office/drawing/2014/main" id="{E569BFB4-7E12-E49E-3ED6-5F35D26859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Notes Placeholder 2">
            <a:extLst>
              <a:ext uri="{FF2B5EF4-FFF2-40B4-BE49-F238E27FC236}">
                <a16:creationId xmlns:a16="http://schemas.microsoft.com/office/drawing/2014/main" id="{B7621627-9982-9D43-E1DC-A809D14F63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44" name="Slide Number Placeholder 3">
            <a:extLst>
              <a:ext uri="{FF2B5EF4-FFF2-40B4-BE49-F238E27FC236}">
                <a16:creationId xmlns:a16="http://schemas.microsoft.com/office/drawing/2014/main" id="{C881170A-B05E-3ECB-6976-3C12855D6C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C13332-EBF2-43A2-9686-B75B33F184A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>
            <a:extLst>
              <a:ext uri="{FF2B5EF4-FFF2-40B4-BE49-F238E27FC236}">
                <a16:creationId xmlns:a16="http://schemas.microsoft.com/office/drawing/2014/main" id="{E474BE5B-A85D-DC5E-5BC3-927C356E38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Notes Placeholder 2">
            <a:extLst>
              <a:ext uri="{FF2B5EF4-FFF2-40B4-BE49-F238E27FC236}">
                <a16:creationId xmlns:a16="http://schemas.microsoft.com/office/drawing/2014/main" id="{118A03B7-6E33-C134-5DF6-6313E9B406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5892" name="Slide Number Placeholder 3">
            <a:extLst>
              <a:ext uri="{FF2B5EF4-FFF2-40B4-BE49-F238E27FC236}">
                <a16:creationId xmlns:a16="http://schemas.microsoft.com/office/drawing/2014/main" id="{9F186046-DBAB-7EA7-680C-A39109DBFA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8E18F1-A7A9-4E78-B783-C53684B7A5E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>
            <a:extLst>
              <a:ext uri="{FF2B5EF4-FFF2-40B4-BE49-F238E27FC236}">
                <a16:creationId xmlns:a16="http://schemas.microsoft.com/office/drawing/2014/main" id="{C0642555-01AF-3235-D697-FDF9E9255C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Notes Placeholder 2">
            <a:extLst>
              <a:ext uri="{FF2B5EF4-FFF2-40B4-BE49-F238E27FC236}">
                <a16:creationId xmlns:a16="http://schemas.microsoft.com/office/drawing/2014/main" id="{F11DD9DA-9971-BA82-5316-219DF456C4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7940" name="Slide Number Placeholder 3">
            <a:extLst>
              <a:ext uri="{FF2B5EF4-FFF2-40B4-BE49-F238E27FC236}">
                <a16:creationId xmlns:a16="http://schemas.microsoft.com/office/drawing/2014/main" id="{88B7BE5D-E02A-ED3E-CE32-D5E97DA917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6B81C-8856-4233-8870-EDE580A6D5E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>
            <a:extLst>
              <a:ext uri="{FF2B5EF4-FFF2-40B4-BE49-F238E27FC236}">
                <a16:creationId xmlns:a16="http://schemas.microsoft.com/office/drawing/2014/main" id="{D410614E-109A-FA83-1A4D-C8C61D8B7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>
            <a:extLst>
              <a:ext uri="{FF2B5EF4-FFF2-40B4-BE49-F238E27FC236}">
                <a16:creationId xmlns:a16="http://schemas.microsoft.com/office/drawing/2014/main" id="{E20C8185-38FF-AABA-8C7B-3BDB4B6227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9988" name="Slide Number Placeholder 3">
            <a:extLst>
              <a:ext uri="{FF2B5EF4-FFF2-40B4-BE49-F238E27FC236}">
                <a16:creationId xmlns:a16="http://schemas.microsoft.com/office/drawing/2014/main" id="{3F86E6B9-582C-8487-83AE-E30786648C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DBEE6-8F06-473A-A56F-A9A391AD5D0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>
            <a:extLst>
              <a:ext uri="{FF2B5EF4-FFF2-40B4-BE49-F238E27FC236}">
                <a16:creationId xmlns:a16="http://schemas.microsoft.com/office/drawing/2014/main" id="{A663431F-170D-9BF4-141D-E8C95153C1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>
            <a:extLst>
              <a:ext uri="{FF2B5EF4-FFF2-40B4-BE49-F238E27FC236}">
                <a16:creationId xmlns:a16="http://schemas.microsoft.com/office/drawing/2014/main" id="{E1AE59B0-E842-D9B1-7687-05CF7A2326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2036" name="Slide Number Placeholder 3">
            <a:extLst>
              <a:ext uri="{FF2B5EF4-FFF2-40B4-BE49-F238E27FC236}">
                <a16:creationId xmlns:a16="http://schemas.microsoft.com/office/drawing/2014/main" id="{67921BEB-88CC-CF56-1FF0-90E3EFFAE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F42F97-EBD9-48ED-BA32-E2C2E6C1F25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5665462F-35BF-C4BE-AE27-A0FBBBB392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F7FD288B-6804-3A22-5D81-5AE7FC2472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C7960EC3-C4A1-D726-F323-6FC12C7422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7D77FF-20A8-48DA-991B-A62EC9A1B8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577E4D2-82BE-0AFC-52D5-E2EB0B9AE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54DCF15-2CA4-2B7A-E944-C80E79AB1B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59DCB70-7579-179D-1430-870961BC8F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521A59-9A34-4D36-BBB1-3329AB9A803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DD8E77A3-3716-FB88-83AF-78531C07A3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6B31B48B-87EA-D141-2F10-0DEAD6D662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F39E53F5-28B5-51F6-9FD2-7E9109C4B4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07D10A-DFED-40EF-9C44-1FF4C5880E6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>
            <a:extLst>
              <a:ext uri="{FF2B5EF4-FFF2-40B4-BE49-F238E27FC236}">
                <a16:creationId xmlns:a16="http://schemas.microsoft.com/office/drawing/2014/main" id="{BF547972-BE4A-28D8-2E1A-C83FBDF20B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Notes Placeholder 2">
            <a:extLst>
              <a:ext uri="{FF2B5EF4-FFF2-40B4-BE49-F238E27FC236}">
                <a16:creationId xmlns:a16="http://schemas.microsoft.com/office/drawing/2014/main" id="{9651A97E-F500-0099-DBED-1B4B208B91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8180" name="Slide Number Placeholder 3">
            <a:extLst>
              <a:ext uri="{FF2B5EF4-FFF2-40B4-BE49-F238E27FC236}">
                <a16:creationId xmlns:a16="http://schemas.microsoft.com/office/drawing/2014/main" id="{820712F0-E807-BDE6-5CF3-3C592FFDE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38B11-1C85-4562-9474-B53CC6BB8C2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>
            <a:extLst>
              <a:ext uri="{FF2B5EF4-FFF2-40B4-BE49-F238E27FC236}">
                <a16:creationId xmlns:a16="http://schemas.microsoft.com/office/drawing/2014/main" id="{3D6E5A75-9D10-D4AE-3285-B4109D75F2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Notes Placeholder 2">
            <a:extLst>
              <a:ext uri="{FF2B5EF4-FFF2-40B4-BE49-F238E27FC236}">
                <a16:creationId xmlns:a16="http://schemas.microsoft.com/office/drawing/2014/main" id="{61AEA561-844E-8493-EF08-6B01CC7D8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0228" name="Slide Number Placeholder 3">
            <a:extLst>
              <a:ext uri="{FF2B5EF4-FFF2-40B4-BE49-F238E27FC236}">
                <a16:creationId xmlns:a16="http://schemas.microsoft.com/office/drawing/2014/main" id="{5F575F76-9335-54C7-4C52-25689EC2B4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CCED1-F818-46B6-89E0-2882B476D13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>
            <a:extLst>
              <a:ext uri="{FF2B5EF4-FFF2-40B4-BE49-F238E27FC236}">
                <a16:creationId xmlns:a16="http://schemas.microsoft.com/office/drawing/2014/main" id="{4C7C20B2-237B-99CF-509D-9E6DEC0783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>
            <a:extLst>
              <a:ext uri="{FF2B5EF4-FFF2-40B4-BE49-F238E27FC236}">
                <a16:creationId xmlns:a16="http://schemas.microsoft.com/office/drawing/2014/main" id="{C7767BC4-B94C-61C9-DF82-2FA7474661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2276" name="Slide Number Placeholder 3">
            <a:extLst>
              <a:ext uri="{FF2B5EF4-FFF2-40B4-BE49-F238E27FC236}">
                <a16:creationId xmlns:a16="http://schemas.microsoft.com/office/drawing/2014/main" id="{91572778-A735-6F94-DD49-0EBA22B660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A4744-9E8F-4D26-A4D4-4763C83DD3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>
            <a:extLst>
              <a:ext uri="{FF2B5EF4-FFF2-40B4-BE49-F238E27FC236}">
                <a16:creationId xmlns:a16="http://schemas.microsoft.com/office/drawing/2014/main" id="{1A649E0A-BE87-656A-D203-54D1DE38C2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Notes Placeholder 2">
            <a:extLst>
              <a:ext uri="{FF2B5EF4-FFF2-40B4-BE49-F238E27FC236}">
                <a16:creationId xmlns:a16="http://schemas.microsoft.com/office/drawing/2014/main" id="{DDE32E10-F7B1-8DC2-4F72-8E60942849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24" name="Slide Number Placeholder 3">
            <a:extLst>
              <a:ext uri="{FF2B5EF4-FFF2-40B4-BE49-F238E27FC236}">
                <a16:creationId xmlns:a16="http://schemas.microsoft.com/office/drawing/2014/main" id="{E0C1086A-0E89-9BA7-C916-8EE1DCD02E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4D8675-AB7B-49E2-AAD8-2BCDE8EFECD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>
            <a:extLst>
              <a:ext uri="{FF2B5EF4-FFF2-40B4-BE49-F238E27FC236}">
                <a16:creationId xmlns:a16="http://schemas.microsoft.com/office/drawing/2014/main" id="{BAC3115E-0BC9-8380-1098-8385090BA4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Notes Placeholder 2">
            <a:extLst>
              <a:ext uri="{FF2B5EF4-FFF2-40B4-BE49-F238E27FC236}">
                <a16:creationId xmlns:a16="http://schemas.microsoft.com/office/drawing/2014/main" id="{FE474A44-0092-AE4C-9187-33B443E547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6372" name="Slide Number Placeholder 3">
            <a:extLst>
              <a:ext uri="{FF2B5EF4-FFF2-40B4-BE49-F238E27FC236}">
                <a16:creationId xmlns:a16="http://schemas.microsoft.com/office/drawing/2014/main" id="{6B71CCFE-F554-1F20-7607-B28785C57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613001-FDCF-4180-BB5E-52BB2A1F928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>
            <a:extLst>
              <a:ext uri="{FF2B5EF4-FFF2-40B4-BE49-F238E27FC236}">
                <a16:creationId xmlns:a16="http://schemas.microsoft.com/office/drawing/2014/main" id="{4B591340-529E-8888-F962-268B473907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>
            <a:extLst>
              <a:ext uri="{FF2B5EF4-FFF2-40B4-BE49-F238E27FC236}">
                <a16:creationId xmlns:a16="http://schemas.microsoft.com/office/drawing/2014/main" id="{9DAB2831-D9D3-6966-5BB4-9F5BFABB6E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8420" name="Slide Number Placeholder 3">
            <a:extLst>
              <a:ext uri="{FF2B5EF4-FFF2-40B4-BE49-F238E27FC236}">
                <a16:creationId xmlns:a16="http://schemas.microsoft.com/office/drawing/2014/main" id="{3ACB3C06-D226-67D8-D99A-5FCA8B463B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DB1081-BE36-4183-AD90-A834B775294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>
            <a:extLst>
              <a:ext uri="{FF2B5EF4-FFF2-40B4-BE49-F238E27FC236}">
                <a16:creationId xmlns:a16="http://schemas.microsoft.com/office/drawing/2014/main" id="{4B7FB69E-9401-9EAB-C6C2-B7CCE0DA86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Notes Placeholder 2">
            <a:extLst>
              <a:ext uri="{FF2B5EF4-FFF2-40B4-BE49-F238E27FC236}">
                <a16:creationId xmlns:a16="http://schemas.microsoft.com/office/drawing/2014/main" id="{46CDF7E3-8B47-57EB-03A7-03B65B2321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0468" name="Slide Number Placeholder 3">
            <a:extLst>
              <a:ext uri="{FF2B5EF4-FFF2-40B4-BE49-F238E27FC236}">
                <a16:creationId xmlns:a16="http://schemas.microsoft.com/office/drawing/2014/main" id="{C0C84291-3F1F-FE1F-5C7D-F8F1EA094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E67E0B-A555-4056-8E70-F4C1243964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>
            <a:extLst>
              <a:ext uri="{FF2B5EF4-FFF2-40B4-BE49-F238E27FC236}">
                <a16:creationId xmlns:a16="http://schemas.microsoft.com/office/drawing/2014/main" id="{FA687C63-3EF1-FAEA-5D82-7E5C3AB764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5" name="Notes Placeholder 2">
            <a:extLst>
              <a:ext uri="{FF2B5EF4-FFF2-40B4-BE49-F238E27FC236}">
                <a16:creationId xmlns:a16="http://schemas.microsoft.com/office/drawing/2014/main" id="{C360BEFC-0358-4B57-DFCC-1AC59A465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2516" name="Slide Number Placeholder 3">
            <a:extLst>
              <a:ext uri="{FF2B5EF4-FFF2-40B4-BE49-F238E27FC236}">
                <a16:creationId xmlns:a16="http://schemas.microsoft.com/office/drawing/2014/main" id="{7C7EB12E-8244-707A-8ACD-231A1987F8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3B64EC-4393-4D08-95F4-32FEC026436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>
            <a:extLst>
              <a:ext uri="{FF2B5EF4-FFF2-40B4-BE49-F238E27FC236}">
                <a16:creationId xmlns:a16="http://schemas.microsoft.com/office/drawing/2014/main" id="{38F56F28-8275-45C4-9585-4CC76260A4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>
            <a:extLst>
              <a:ext uri="{FF2B5EF4-FFF2-40B4-BE49-F238E27FC236}">
                <a16:creationId xmlns:a16="http://schemas.microsoft.com/office/drawing/2014/main" id="{83168DF7-E309-43E5-F30F-E777702BC1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564" name="Slide Number Placeholder 3">
            <a:extLst>
              <a:ext uri="{FF2B5EF4-FFF2-40B4-BE49-F238E27FC236}">
                <a16:creationId xmlns:a16="http://schemas.microsoft.com/office/drawing/2014/main" id="{6BFA5C64-5D18-BF58-E96C-7BF62ACF42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9538D1-401B-4A37-AA8E-B93D0CCB52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9D2C5D9-9E74-F7DD-C344-C8E2C04111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56D822E-0B91-F939-7316-1D85331DBA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035BB4C4-4B64-898A-1715-B3D06BBC60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3EC293-94E4-4F7C-9246-236B74E30F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C709C80-25F7-3D4F-9921-523835E22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Sample Consistency Problem (3)</a:t>
            </a:r>
          </a:p>
        </p:txBody>
      </p:sp>
      <p:sp>
        <p:nvSpPr>
          <p:cNvPr id="25603" name="Oval 3">
            <a:extLst>
              <a:ext uri="{FF2B5EF4-FFF2-40B4-BE49-F238E27FC236}">
                <a16:creationId xmlns:a16="http://schemas.microsoft.com/office/drawing/2014/main" id="{EE6CAC91-A1DD-8A9B-1389-92B366BF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0BC7BC4B-A1B6-96AF-702E-7D58CC0CA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25605" name="Oval 5">
            <a:extLst>
              <a:ext uri="{FF2B5EF4-FFF2-40B4-BE49-F238E27FC236}">
                <a16:creationId xmlns:a16="http://schemas.microsoft.com/office/drawing/2014/main" id="{0AD2079A-F1AA-D8A3-32E4-B3A403DF6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F7AB639-86E7-7EE2-F926-8BC5128D2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D279D56F-496A-90BC-60BF-4F2269CFDB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6289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1A9CB1E-8892-B28B-C4DB-F110A42810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1EDACA-4615-F0F3-AB1B-BDD71DEF2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Sample Consistency Problem (4)</a:t>
            </a:r>
          </a:p>
        </p:txBody>
      </p:sp>
      <p:sp>
        <p:nvSpPr>
          <p:cNvPr id="27651" name="Oval 3">
            <a:extLst>
              <a:ext uri="{FF2B5EF4-FFF2-40B4-BE49-F238E27FC236}">
                <a16:creationId xmlns:a16="http://schemas.microsoft.com/office/drawing/2014/main" id="{0A41CBBB-06CE-3582-EA17-381CB02A7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5B9A4AAE-FCE4-7796-7B53-6CD369992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F9076FB6-36F8-5CFC-C5AB-9A6044906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71F06AC4-02AB-1923-B866-50304FCA0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DBBDD547-C82B-06B9-397D-8DF30A4D5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628900"/>
            <a:ext cx="102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EED0A8F-5932-B97B-AE07-64BFB4B667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44A8676-FDE4-50C2-B9F7-1E441A1A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Sample Consistency Problem (5)</a:t>
            </a:r>
          </a:p>
        </p:txBody>
      </p:sp>
      <p:sp>
        <p:nvSpPr>
          <p:cNvPr id="29699" name="Oval 3">
            <a:extLst>
              <a:ext uri="{FF2B5EF4-FFF2-40B4-BE49-F238E27FC236}">
                <a16:creationId xmlns:a16="http://schemas.microsoft.com/office/drawing/2014/main" id="{C1780FBD-30D5-B8A3-5551-5E2BF0FED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29700" name="Oval 4">
            <a:extLst>
              <a:ext uri="{FF2B5EF4-FFF2-40B4-BE49-F238E27FC236}">
                <a16:creationId xmlns:a16="http://schemas.microsoft.com/office/drawing/2014/main" id="{C555A73B-881A-5A2F-17C3-7F038E544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29701" name="Oval 5">
            <a:extLst>
              <a:ext uri="{FF2B5EF4-FFF2-40B4-BE49-F238E27FC236}">
                <a16:creationId xmlns:a16="http://schemas.microsoft.com/office/drawing/2014/main" id="{4F258AAB-A15A-BE7F-6A63-D0403ACAE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CE01DC25-D470-DFF3-1D6A-508B93905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DBFBD34B-B059-32DC-17A2-D499828822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7500" y="2514600"/>
            <a:ext cx="1200150" cy="857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293CF3FB-F0CB-60B8-1EBE-4C44682262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4650" y="2686050"/>
            <a:ext cx="114300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F9AD1E-DB13-6507-77FD-B688D24AA3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DA7DEE2-75BE-2074-C53E-C5C1C281D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Sample Consistency Problem (6)</a:t>
            </a:r>
          </a:p>
        </p:txBody>
      </p:sp>
      <p:sp>
        <p:nvSpPr>
          <p:cNvPr id="31747" name="Oval 3">
            <a:extLst>
              <a:ext uri="{FF2B5EF4-FFF2-40B4-BE49-F238E27FC236}">
                <a16:creationId xmlns:a16="http://schemas.microsoft.com/office/drawing/2014/main" id="{B29E01DF-7711-8AC2-90CC-797E5EA8D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31748" name="Oval 4">
            <a:extLst>
              <a:ext uri="{FF2B5EF4-FFF2-40B4-BE49-F238E27FC236}">
                <a16:creationId xmlns:a16="http://schemas.microsoft.com/office/drawing/2014/main" id="{BF0AF894-89BB-3E2E-3945-99063913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E6532266-03BF-C8C4-38EA-A5E47374E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CAB0BCA-143F-6EB1-76F9-8FD0F0CF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778C386-3E22-F583-F428-2DE5CDB4FC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E4EFADF-C5A3-8BF4-9AB4-FAC47BC8E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757" y="108349"/>
            <a:ext cx="77639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Causes of Consistency Problems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872D829-C6A5-1AB7-63AF-1D4AED371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2866" y="844153"/>
            <a:ext cx="77639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Failures and partitions</a:t>
            </a:r>
          </a:p>
          <a:p>
            <a:pPr eaLnBrk="1" hangingPunct="1"/>
            <a:r>
              <a:rPr lang="en-US" altLang="en-US" sz="2400" dirty="0"/>
              <a:t>Caching effects</a:t>
            </a:r>
          </a:p>
          <a:p>
            <a:pPr eaLnBrk="1" hangingPunct="1"/>
            <a:r>
              <a:rPr lang="en-US" altLang="en-US" sz="2400" dirty="0"/>
              <a:t>Replication of data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F154843-5578-9FB4-7459-D2885889E3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CB726C6-B706-3908-AA28-769C8CCB0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So Why Do This Stuff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D05D9EC-4726-0069-F28F-2295D81DD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44153"/>
            <a:ext cx="78486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Note these problems arise because of what are otherwise desirable features</a:t>
            </a:r>
          </a:p>
          <a:p>
            <a:pPr lvl="1" eaLnBrk="1" hangingPunct="1"/>
            <a:r>
              <a:rPr lang="en-US" altLang="en-US" sz="2200" dirty="0"/>
              <a:t>Working in the face of failures</a:t>
            </a:r>
          </a:p>
          <a:p>
            <a:pPr lvl="1" eaLnBrk="1" hangingPunct="1"/>
            <a:r>
              <a:rPr lang="en-US" altLang="en-US" sz="2200" dirty="0"/>
              <a:t>Caching</a:t>
            </a:r>
          </a:p>
          <a:p>
            <a:pPr lvl="2" eaLnBrk="1" hangingPunct="1"/>
            <a:r>
              <a:rPr lang="en-US" altLang="en-US" dirty="0"/>
              <a:t>Avoiding repetition of expensive operations</a:t>
            </a:r>
          </a:p>
          <a:p>
            <a:pPr lvl="1" eaLnBrk="1" hangingPunct="1"/>
            <a:r>
              <a:rPr lang="en-US" altLang="en-US" sz="2200" dirty="0"/>
              <a:t>Replication</a:t>
            </a:r>
          </a:p>
          <a:p>
            <a:pPr lvl="2" eaLnBrk="1" hangingPunct="1"/>
            <a:r>
              <a:rPr lang="en-US" altLang="en-US" dirty="0"/>
              <a:t>Higher availability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9AAA4E0-A380-33D7-FE3F-CBDF0966B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6DBD092-3B6A-FFAF-7D20-44428D42C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Handling Consistency Problems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462CE36-D50F-7D81-D0A8-D0D8C4FD8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Do not share data</a:t>
            </a:r>
          </a:p>
          <a:p>
            <a:pPr lvl="1" eaLnBrk="1" hangingPunct="1"/>
            <a:r>
              <a:rPr lang="en-US" altLang="en-US" sz="2200" dirty="0"/>
              <a:t>Generally not feasible</a:t>
            </a:r>
          </a:p>
          <a:p>
            <a:pPr eaLnBrk="1" hangingPunct="1"/>
            <a:r>
              <a:rPr lang="en-US" altLang="en-US" sz="2400" dirty="0"/>
              <a:t>Callback</a:t>
            </a:r>
          </a:p>
          <a:p>
            <a:pPr eaLnBrk="1" hangingPunct="1"/>
            <a:r>
              <a:rPr lang="en-US" altLang="en-US" sz="2400" dirty="0"/>
              <a:t>Invalidation</a:t>
            </a:r>
          </a:p>
          <a:p>
            <a:pPr eaLnBrk="1" hangingPunct="1"/>
            <a:r>
              <a:rPr lang="en-US" altLang="en-US" sz="2400" dirty="0"/>
              <a:t>Ignore the problem</a:t>
            </a:r>
          </a:p>
          <a:p>
            <a:pPr lvl="1" eaLnBrk="1" hangingPunct="1"/>
            <a:r>
              <a:rPr lang="en-US" altLang="en-US" sz="2200" dirty="0"/>
              <a:t>Sometimes OK, but not always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A2AA49-16A0-5967-235C-27CA1F6A61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A898766-88C5-4CDA-6492-B2FD428D7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Callback Methods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56BB112-7CC5-F812-0D77-22853674F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Check that your data view is consistent whenever there might be a problem</a:t>
            </a:r>
          </a:p>
          <a:p>
            <a:pPr eaLnBrk="1" hangingPunct="1"/>
            <a:r>
              <a:rPr lang="en-US" altLang="en-US" sz="2400" dirty="0"/>
              <a:t>In most general case, on every access</a:t>
            </a:r>
          </a:p>
          <a:p>
            <a:pPr eaLnBrk="1" hangingPunct="1"/>
            <a:r>
              <a:rPr lang="en-US" altLang="en-US" sz="2400" dirty="0"/>
              <a:t>More practically, every so often</a:t>
            </a:r>
          </a:p>
          <a:p>
            <a:pPr eaLnBrk="1" hangingPunct="1"/>
            <a:r>
              <a:rPr lang="en-US" altLang="en-US" sz="2400" dirty="0"/>
              <a:t>Extremely expensive if remote check required</a:t>
            </a:r>
          </a:p>
          <a:p>
            <a:pPr lvl="1" eaLnBrk="1" hangingPunct="1"/>
            <a:r>
              <a:rPr lang="en-US" altLang="en-US" sz="2200" dirty="0"/>
              <a:t>High overheads if there’s usually no problem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2FCC0D4-8C3A-D6B7-532A-1FD187BCF6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8CD4770-0F21-884A-CF21-C850A568D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8290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Invalidation Methods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144EBAF-710A-FAE2-3345-A38BB23D8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667" y="810285"/>
            <a:ext cx="7840132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When situations change, inform those who know about the old situation</a:t>
            </a:r>
          </a:p>
          <a:p>
            <a:pPr eaLnBrk="1" hangingPunct="1"/>
            <a:r>
              <a:rPr lang="en-US" altLang="en-US" sz="2400" dirty="0"/>
              <a:t>Requires extensive bookkeeping</a:t>
            </a:r>
          </a:p>
          <a:p>
            <a:pPr eaLnBrk="1" hangingPunct="1"/>
            <a:r>
              <a:rPr lang="en-US" altLang="en-US" sz="2400" dirty="0"/>
              <a:t>Practical when changes infrequent</a:t>
            </a:r>
          </a:p>
          <a:p>
            <a:pPr eaLnBrk="1" hangingPunct="1"/>
            <a:r>
              <a:rPr lang="en-US" altLang="en-US" sz="2400" dirty="0"/>
              <a:t>High overheads if there is usually no problem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CCF5E6A-52F3-F016-7A62-23D64E6DBC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01AE5BC-931F-C014-1E54-5B4373F31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Consistency and Atomicity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C6A8D76-6309-32CB-FEB4-54C3C2C72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2" y="844153"/>
            <a:ext cx="77554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Atomic actions are “all or nothing”</a:t>
            </a:r>
          </a:p>
          <a:p>
            <a:pPr lvl="1" eaLnBrk="1" hangingPunct="1"/>
            <a:r>
              <a:rPr lang="en-US" altLang="en-US" sz="2200" dirty="0"/>
              <a:t>Either the entire set of actions occur</a:t>
            </a:r>
          </a:p>
          <a:p>
            <a:pPr lvl="1" eaLnBrk="1" hangingPunct="1"/>
            <a:r>
              <a:rPr lang="en-US" altLang="en-US" sz="2200" dirty="0"/>
              <a:t>Or none of them do</a:t>
            </a:r>
          </a:p>
          <a:p>
            <a:pPr eaLnBrk="1" hangingPunct="1"/>
            <a:r>
              <a:rPr lang="en-US" altLang="en-US" sz="2400" dirty="0"/>
              <a:t>At all times, including while being performed</a:t>
            </a:r>
          </a:p>
          <a:p>
            <a:pPr eaLnBrk="1" hangingPunct="1"/>
            <a:r>
              <a:rPr lang="en-US" altLang="en-US" sz="2400" dirty="0"/>
              <a:t>Apparently indivisible and instantaneous</a:t>
            </a:r>
          </a:p>
          <a:p>
            <a:pPr eaLnBrk="1" hangingPunct="1"/>
            <a:r>
              <a:rPr lang="en-US" altLang="en-US" sz="2400" dirty="0"/>
              <a:t>Relatively easy to provide in single-machine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D09037A-0B32-3668-3775-7C7A7F29B2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7541ED-03BE-D7B1-B707-42BA759C5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Outline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7307B18-EA7E-6F36-8074-28E5C7B2C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 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6E1FCF-316F-20F8-2752-07D92A3AAC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ADEFC58-CA95-EAE0-A46E-8EDEFAFE4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108349"/>
            <a:ext cx="778034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Atomic Actions in Single Processors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7F6D0B0-AD90-481D-B2C1-4C8B1614B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Lock all associated resources (e.g., via semaphores)</a:t>
            </a:r>
          </a:p>
          <a:p>
            <a:pPr eaLnBrk="1" hangingPunct="1"/>
            <a:r>
              <a:rPr lang="en-US" altLang="en-US" sz="2400" dirty="0"/>
              <a:t>Perform all actions without examining unlocked resources</a:t>
            </a:r>
          </a:p>
          <a:p>
            <a:pPr eaLnBrk="1" hangingPunct="1"/>
            <a:r>
              <a:rPr lang="en-US" altLang="en-US" sz="2400" dirty="0"/>
              <a:t>Unlock all resources</a:t>
            </a:r>
          </a:p>
          <a:p>
            <a:pPr eaLnBrk="1" hangingPunct="1"/>
            <a:r>
              <a:rPr lang="en-US" altLang="en-US" sz="2400" dirty="0"/>
              <a:t>Real trick is to provide atomicity even if process is switched in the middle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25E4DFB-0A20-3F54-E0A7-9B5222029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F58A04F-D3E6-F32A-5940-DF189C6FD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102600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Why Are Distributed Atomic Actions Hard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25B8D73-7D7D-180C-1EA7-1737DD7B7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5933" y="844153"/>
            <a:ext cx="7780866" cy="256817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Lack of centralized control</a:t>
            </a:r>
          </a:p>
          <a:p>
            <a:pPr eaLnBrk="1" hangingPunct="1"/>
            <a:r>
              <a:rPr lang="en-US" altLang="en-US" sz="2400" dirty="0"/>
              <a:t>What if multiple processes on multiple machines want to perform an atomic action?</a:t>
            </a:r>
          </a:p>
          <a:p>
            <a:pPr eaLnBrk="1" hangingPunct="1"/>
            <a:r>
              <a:rPr lang="en-US" altLang="en-US" sz="2400" dirty="0"/>
              <a:t>How do you properly lock everything?</a:t>
            </a:r>
          </a:p>
          <a:p>
            <a:pPr eaLnBrk="1" hangingPunct="1"/>
            <a:r>
              <a:rPr lang="en-US" altLang="en-US" sz="2400" dirty="0"/>
              <a:t>How do you properly unlock everything?</a:t>
            </a:r>
          </a:p>
          <a:p>
            <a:pPr eaLnBrk="1" hangingPunct="1"/>
            <a:r>
              <a:rPr lang="en-US" altLang="en-US" sz="2400" dirty="0"/>
              <a:t>Failure conditions especially hard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6DD7BEC-DA34-DE31-08DB-3225C1F40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F8CCE2B-8839-D2DF-758A-D7218DB5F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/>
              <a:t>Important Distributed OS Tools and Mechanisms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BE11B89-914E-0C52-2C05-EBF674284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Caching and replication</a:t>
            </a:r>
          </a:p>
          <a:p>
            <a:pPr eaLnBrk="1" hangingPunct="1"/>
            <a:r>
              <a:rPr lang="en-US" altLang="en-US" sz="2400" dirty="0"/>
              <a:t>Transactions and two-phase commit</a:t>
            </a:r>
          </a:p>
          <a:p>
            <a:pPr eaLnBrk="1" hangingPunct="1"/>
            <a:r>
              <a:rPr lang="en-US" altLang="en-US" sz="2400" dirty="0"/>
              <a:t>Hierarchical name space</a:t>
            </a:r>
          </a:p>
          <a:p>
            <a:pPr eaLnBrk="1" hangingPunct="1"/>
            <a:r>
              <a:rPr lang="en-US" altLang="en-US" sz="2400" dirty="0"/>
              <a:t>Optimistic methods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598E1CC-2341-C27B-48A1-EB82410FC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B74A25E-ED6A-4D7D-D1BC-5C5AC2A68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Caching and Replication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11E133A-2D00-D7A5-BDD0-5AC6BE8C9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44153"/>
            <a:ext cx="7848600" cy="334684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Remotely accessing data in the pits</a:t>
            </a:r>
          </a:p>
          <a:p>
            <a:pPr eaLnBrk="1" hangingPunct="1"/>
            <a:r>
              <a:rPr lang="en-US" altLang="en-US" sz="2400" dirty="0"/>
              <a:t>It almost always takes longer</a:t>
            </a:r>
          </a:p>
          <a:p>
            <a:pPr eaLnBrk="1" hangingPunct="1"/>
            <a:r>
              <a:rPr lang="en-US" altLang="en-US" sz="2400" dirty="0"/>
              <a:t>It is less predictable</a:t>
            </a:r>
          </a:p>
          <a:p>
            <a:pPr eaLnBrk="1" hangingPunct="1"/>
            <a:r>
              <a:rPr lang="en-US" altLang="en-US" sz="2400" dirty="0"/>
              <a:t>It clogs the network</a:t>
            </a:r>
          </a:p>
          <a:p>
            <a:pPr eaLnBrk="1" hangingPunct="1"/>
            <a:r>
              <a:rPr lang="en-US" altLang="en-US" sz="2400" dirty="0"/>
              <a:t>It annoys other nodes</a:t>
            </a:r>
          </a:p>
          <a:p>
            <a:pPr eaLnBrk="1" hangingPunct="1"/>
            <a:r>
              <a:rPr lang="en-US" altLang="en-US" sz="2400" dirty="0"/>
              <a:t>Other nodes annoy your</a:t>
            </a:r>
          </a:p>
          <a:p>
            <a:pPr eaLnBrk="1" hangingPunct="1"/>
            <a:r>
              <a:rPr lang="en-US" altLang="en-US" sz="2400" dirty="0"/>
              <a:t>It’s less secure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01311F4-8A89-2115-E364-14030AF1B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23D8113-64F6-EBD0-7B58-C0D5B2ABB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vs. Replication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EBFEE40-CDDB-25C9-C81C-03D8585F22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04334" y="844152"/>
            <a:ext cx="4038600" cy="317077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Temporary</a:t>
            </a:r>
          </a:p>
          <a:p>
            <a:pPr eaLnBrk="1" hangingPunct="1"/>
            <a:r>
              <a:rPr lang="en-US" altLang="en-US" sz="2000" dirty="0"/>
              <a:t>Read-only</a:t>
            </a:r>
          </a:p>
          <a:p>
            <a:pPr eaLnBrk="1" hangingPunct="1"/>
            <a:r>
              <a:rPr lang="en-US" altLang="en-US" sz="2000" dirty="0"/>
              <a:t>Improve performance</a:t>
            </a:r>
          </a:p>
          <a:p>
            <a:pPr eaLnBrk="1" hangingPunct="1"/>
            <a:r>
              <a:rPr lang="en-US" altLang="en-US" sz="2000" dirty="0"/>
              <a:t>The notion of an original source </a:t>
            </a:r>
          </a:p>
          <a:p>
            <a:pPr eaLnBrk="1" hangingPunct="1"/>
            <a:r>
              <a:rPr lang="en-US" altLang="en-US" sz="2000" dirty="0"/>
              <a:t>Data </a:t>
            </a:r>
          </a:p>
          <a:p>
            <a:pPr eaLnBrk="1" hangingPunct="1"/>
            <a:r>
              <a:rPr lang="en-US" altLang="en-US" sz="2000" dirty="0"/>
              <a:t>Not aware of other caches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CA8974D-19CC-FE75-3B29-60431A68511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95334" y="844152"/>
            <a:ext cx="3276599" cy="317077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Permanent</a:t>
            </a:r>
          </a:p>
          <a:p>
            <a:pPr eaLnBrk="1" hangingPunct="1"/>
            <a:r>
              <a:rPr lang="en-US" altLang="en-US" sz="2000" dirty="0"/>
              <a:t>Writable</a:t>
            </a:r>
          </a:p>
          <a:p>
            <a:pPr eaLnBrk="1" hangingPunct="1"/>
            <a:r>
              <a:rPr lang="en-US" altLang="en-US" sz="2000" dirty="0"/>
              <a:t>Improve availability</a:t>
            </a:r>
          </a:p>
          <a:p>
            <a:pPr eaLnBrk="1" hangingPunct="1"/>
            <a:r>
              <a:rPr lang="en-US" altLang="en-US" sz="2000" dirty="0"/>
              <a:t>Equal peers</a:t>
            </a:r>
          </a:p>
          <a:p>
            <a:pPr eaLnBrk="1" hangingPunct="1"/>
            <a:r>
              <a:rPr lang="en-US" altLang="en-US" sz="2000" dirty="0"/>
              <a:t>Data + metadata</a:t>
            </a:r>
          </a:p>
          <a:p>
            <a:pPr eaLnBrk="1" hangingPunct="1"/>
            <a:r>
              <a:rPr lang="en-US" altLang="en-US" sz="2000" dirty="0"/>
              <a:t>Aware of other replicas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3B2EB37-4708-20C5-9045-51663E0727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92EBCEE-3AEA-78A7-B8AD-41D118CD9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</a:t>
            </a:r>
            <a:r>
              <a:rPr lang="en-US" altLang="en-US" dirty="0"/>
              <a:t>hat Else Can We Do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49A7765-C755-6269-6FDE-662CAC804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Data must be shared</a:t>
            </a:r>
          </a:p>
          <a:p>
            <a:pPr lvl="1" eaLnBrk="1" hangingPunct="1"/>
            <a:r>
              <a:rPr lang="en-US" altLang="en-US" sz="2200" dirty="0"/>
              <a:t>And by off-machine processes</a:t>
            </a:r>
          </a:p>
          <a:p>
            <a:pPr eaLnBrk="1" hangingPunct="1"/>
            <a:r>
              <a:rPr lang="en-US" altLang="en-US" sz="2400" dirty="0"/>
              <a:t>If the data is not local, and you need it, you must get it</a:t>
            </a:r>
          </a:p>
          <a:p>
            <a:pPr eaLnBrk="1" hangingPunct="1"/>
            <a:r>
              <a:rPr lang="en-US" altLang="en-US" sz="2400" dirty="0"/>
              <a:t>So, make sure data you need is local</a:t>
            </a:r>
          </a:p>
          <a:p>
            <a:pPr lvl="1" eaLnBrk="1" hangingPunct="1"/>
            <a:r>
              <a:rPr lang="en-US" altLang="en-US" sz="2200" dirty="0"/>
              <a:t>The problem is that everyone else also wants their data local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BB2E52B-9093-A509-3106-0759E67F25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927E9D7-2613-4216-DAC5-5D89179B2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0" y="108349"/>
            <a:ext cx="781844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Making Data Local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44D1CF2-63CD-CBB8-62D1-AE087D3D4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3" y="844153"/>
            <a:ext cx="7755466" cy="258484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Store what you need locally</a:t>
            </a:r>
          </a:p>
          <a:p>
            <a:pPr eaLnBrk="1" hangingPunct="1"/>
            <a:r>
              <a:rPr lang="en-US" altLang="en-US" sz="2400" dirty="0"/>
              <a:t>Make copies</a:t>
            </a:r>
          </a:p>
          <a:p>
            <a:pPr eaLnBrk="1" hangingPunct="1"/>
            <a:r>
              <a:rPr lang="en-US" altLang="en-US" sz="2400" dirty="0"/>
              <a:t>Migrate necessary data in </a:t>
            </a:r>
          </a:p>
          <a:p>
            <a:pPr eaLnBrk="1" hangingPunct="1"/>
            <a:r>
              <a:rPr lang="en-US" altLang="en-US" sz="2400" dirty="0"/>
              <a:t>Cache data</a:t>
            </a:r>
          </a:p>
          <a:p>
            <a:pPr eaLnBrk="1" hangingPunct="1"/>
            <a:r>
              <a:rPr lang="en-US" altLang="en-US" sz="2400" dirty="0"/>
              <a:t>Replicate data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6218054-B3E8-4716-BF5B-5DB8198DF8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4B4D29B-F46D-13E4-40C6-77B257806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6" y="108349"/>
            <a:ext cx="7803624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Store It Locally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292E05B-22AD-2548-5D53-CC70F8DD4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Each site stores the data it needs locally</a:t>
            </a:r>
          </a:p>
          <a:p>
            <a:pPr eaLnBrk="1" hangingPunct="1"/>
            <a:r>
              <a:rPr lang="en-US" altLang="en-US" sz="2400" dirty="0"/>
              <a:t>What if two sites need to store the same data?</a:t>
            </a:r>
          </a:p>
          <a:p>
            <a:pPr eaLnBrk="1" hangingPunct="1"/>
            <a:r>
              <a:rPr lang="en-US" altLang="en-US" sz="2400" dirty="0"/>
              <a:t>What if you do not have enough room for all your data?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1003DD5-7ADE-F93D-6E22-0B33584865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3FF122C-051A-1ADC-1D0D-AFDF6E43E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Storage Example</a:t>
            </a:r>
          </a:p>
        </p:txBody>
      </p:sp>
      <p:grpSp>
        <p:nvGrpSpPr>
          <p:cNvPr id="64515" name="Group 9">
            <a:extLst>
              <a:ext uri="{FF2B5EF4-FFF2-40B4-BE49-F238E27FC236}">
                <a16:creationId xmlns:a16="http://schemas.microsoft.com/office/drawing/2014/main" id="{A15D1AF9-3618-A0BB-24E7-A7DC4BFDB90D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64524" name="Oval 5">
              <a:extLst>
                <a:ext uri="{FF2B5EF4-FFF2-40B4-BE49-F238E27FC236}">
                  <a16:creationId xmlns:a16="http://schemas.microsoft.com/office/drawing/2014/main" id="{67CBAF8A-857A-A0C1-DCC4-E0B552036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4525" name="Text Box 7">
              <a:extLst>
                <a:ext uri="{FF2B5EF4-FFF2-40B4-BE49-F238E27FC236}">
                  <a16:creationId xmlns:a16="http://schemas.microsoft.com/office/drawing/2014/main" id="{EBBC6FC2-CB60-0726-1088-8ED4E2EE7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64526" name="Text Box 8">
              <a:extLst>
                <a:ext uri="{FF2B5EF4-FFF2-40B4-BE49-F238E27FC236}">
                  <a16:creationId xmlns:a16="http://schemas.microsoft.com/office/drawing/2014/main" id="{ECEEDEC0-1125-2925-ED48-B3CB98B43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64516" name="Group 10">
            <a:extLst>
              <a:ext uri="{FF2B5EF4-FFF2-40B4-BE49-F238E27FC236}">
                <a16:creationId xmlns:a16="http://schemas.microsoft.com/office/drawing/2014/main" id="{AF02F8E2-7CAD-644F-63BC-B8CBC05265B5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028700"/>
            <a:ext cx="1485900" cy="1703785"/>
            <a:chOff x="864" y="969"/>
            <a:chExt cx="1248" cy="1431"/>
          </a:xfrm>
        </p:grpSpPr>
        <p:sp>
          <p:nvSpPr>
            <p:cNvPr id="64521" name="Oval 11">
              <a:extLst>
                <a:ext uri="{FF2B5EF4-FFF2-40B4-BE49-F238E27FC236}">
                  <a16:creationId xmlns:a16="http://schemas.microsoft.com/office/drawing/2014/main" id="{A4F4E047-A2EA-CF61-DA07-513C77758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4522" name="Text Box 12">
              <a:extLst>
                <a:ext uri="{FF2B5EF4-FFF2-40B4-BE49-F238E27FC236}">
                  <a16:creationId xmlns:a16="http://schemas.microsoft.com/office/drawing/2014/main" id="{FA1D981D-B2F6-A48F-E19C-51608E120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64523" name="Text Box 13">
              <a:extLst>
                <a:ext uri="{FF2B5EF4-FFF2-40B4-BE49-F238E27FC236}">
                  <a16:creationId xmlns:a16="http://schemas.microsoft.com/office/drawing/2014/main" id="{63DB2AFB-E9AB-9F96-C97E-1386A1CF8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Bar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64517" name="Group 14">
            <a:extLst>
              <a:ext uri="{FF2B5EF4-FFF2-40B4-BE49-F238E27FC236}">
                <a16:creationId xmlns:a16="http://schemas.microsoft.com/office/drawing/2014/main" id="{915CE461-B4EB-9303-4E7A-B2A28A21A41A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64518" name="Oval 15">
              <a:extLst>
                <a:ext uri="{FF2B5EF4-FFF2-40B4-BE49-F238E27FC236}">
                  <a16:creationId xmlns:a16="http://schemas.microsoft.com/office/drawing/2014/main" id="{C0BACDB9-3E4B-3665-7647-AB652E69F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4519" name="Text Box 16">
              <a:extLst>
                <a:ext uri="{FF2B5EF4-FFF2-40B4-BE49-F238E27FC236}">
                  <a16:creationId xmlns:a16="http://schemas.microsoft.com/office/drawing/2014/main" id="{1110BD13-1A7B-A221-5A2C-DDB9165D8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64520" name="Text Box 17">
              <a:extLst>
                <a:ext uri="{FF2B5EF4-FFF2-40B4-BE49-F238E27FC236}">
                  <a16:creationId xmlns:a16="http://schemas.microsoft.com/office/drawing/2014/main" id="{1E036A94-9062-4CD1-7747-82E5D4A16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Froz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12D14E-4537-9D75-C7C6-93222FBA38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6E1A987-D184-DE7D-1645-96B0547B8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Make Copies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B0C2700-D749-72BB-8918-116F57E1F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3" y="844153"/>
            <a:ext cx="7806266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Each site stores its own copy of the data it needs</a:t>
            </a:r>
          </a:p>
          <a:p>
            <a:pPr eaLnBrk="1" hangingPunct="1"/>
            <a:r>
              <a:rPr lang="en-US" altLang="en-US" sz="2400" dirty="0"/>
              <a:t>Works well for rarely updated data</a:t>
            </a:r>
          </a:p>
          <a:p>
            <a:pPr lvl="1" eaLnBrk="1" hangingPunct="1"/>
            <a:r>
              <a:rPr lang="en-US" altLang="en-US" sz="2200" dirty="0"/>
              <a:t>Like copies of system utility programs</a:t>
            </a:r>
          </a:p>
          <a:p>
            <a:pPr eaLnBrk="1" hangingPunct="1"/>
            <a:r>
              <a:rPr lang="en-US" altLang="en-US" sz="2400" dirty="0"/>
              <a:t>Works poorly for frequently written data</a:t>
            </a:r>
          </a:p>
          <a:p>
            <a:pPr eaLnBrk="1" hangingPunct="1"/>
            <a:r>
              <a:rPr lang="en-US" altLang="en-US" sz="2400" dirty="0"/>
              <a:t>Does not solve the problem of lack of local space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76A0AA9-8DCD-311C-96D8-A8FA8390BC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E21D40A-BE08-CC30-6139-639F67AF8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492" y="108349"/>
            <a:ext cx="7753198" cy="519113"/>
          </a:xfrm>
        </p:spPr>
        <p:txBody>
          <a:bodyPr/>
          <a:lstStyle/>
          <a:p>
            <a:pPr eaLnBrk="1" hangingPunct="1"/>
            <a:r>
              <a:rPr lang="en-US" altLang="en-US" b="1" dirty="0"/>
              <a:t>Autonomy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B5260E-D66A-9702-6479-713A6F290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601" y="844153"/>
            <a:ext cx="7753198" cy="367188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some degree, users need to control their own resources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more a system encourages interdependence, the less autonomy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best trade off sharing and interdependence versus autonomy?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6F81D9C-A242-E699-EDC4-3213CAC355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CD85A15-17C1-3D9F-7843-ABFD7802E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Copying Example</a:t>
            </a:r>
          </a:p>
        </p:txBody>
      </p:sp>
      <p:grpSp>
        <p:nvGrpSpPr>
          <p:cNvPr id="68611" name="Group 4">
            <a:extLst>
              <a:ext uri="{FF2B5EF4-FFF2-40B4-BE49-F238E27FC236}">
                <a16:creationId xmlns:a16="http://schemas.microsoft.com/office/drawing/2014/main" id="{66EB0689-711C-83C8-8E8D-06CD4D02F79D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68620" name="Oval 5">
              <a:extLst>
                <a:ext uri="{FF2B5EF4-FFF2-40B4-BE49-F238E27FC236}">
                  <a16:creationId xmlns:a16="http://schemas.microsoft.com/office/drawing/2014/main" id="{A6E58075-985B-CA7A-F811-8FB3DA270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8621" name="Text Box 6">
              <a:extLst>
                <a:ext uri="{FF2B5EF4-FFF2-40B4-BE49-F238E27FC236}">
                  <a16:creationId xmlns:a16="http://schemas.microsoft.com/office/drawing/2014/main" id="{416E99C8-0413-82F6-85D6-0059E1FD3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68622" name="Text Box 7">
              <a:extLst>
                <a:ext uri="{FF2B5EF4-FFF2-40B4-BE49-F238E27FC236}">
                  <a16:creationId xmlns:a16="http://schemas.microsoft.com/office/drawing/2014/main" id="{095EFB3C-9628-91F9-63C7-503D46218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68612" name="Group 8">
            <a:extLst>
              <a:ext uri="{FF2B5EF4-FFF2-40B4-BE49-F238E27FC236}">
                <a16:creationId xmlns:a16="http://schemas.microsoft.com/office/drawing/2014/main" id="{5A1F8765-6D61-DDAC-4917-5BAB1AB69D3D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68617" name="Oval 9">
              <a:extLst>
                <a:ext uri="{FF2B5EF4-FFF2-40B4-BE49-F238E27FC236}">
                  <a16:creationId xmlns:a16="http://schemas.microsoft.com/office/drawing/2014/main" id="{C1FFBCE1-4F02-C910-7C60-07F464442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8618" name="Text Box 10">
              <a:extLst>
                <a:ext uri="{FF2B5EF4-FFF2-40B4-BE49-F238E27FC236}">
                  <a16:creationId xmlns:a16="http://schemas.microsoft.com/office/drawing/2014/main" id="{8C883010-98DC-969B-F1A2-F6B1E9337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68619" name="Text Box 11">
              <a:extLst>
                <a:ext uri="{FF2B5EF4-FFF2-40B4-BE49-F238E27FC236}">
                  <a16:creationId xmlns:a16="http://schemas.microsoft.com/office/drawing/2014/main" id="{12692062-3527-F9E6-E5AF-189631490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4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Copy of Foo</a:t>
              </a:r>
            </a:p>
          </p:txBody>
        </p:sp>
      </p:grpSp>
      <p:grpSp>
        <p:nvGrpSpPr>
          <p:cNvPr id="68613" name="Group 12">
            <a:extLst>
              <a:ext uri="{FF2B5EF4-FFF2-40B4-BE49-F238E27FC236}">
                <a16:creationId xmlns:a16="http://schemas.microsoft.com/office/drawing/2014/main" id="{044424E4-E0B2-90A9-10F6-9AB973A26605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68614" name="Oval 13">
              <a:extLst>
                <a:ext uri="{FF2B5EF4-FFF2-40B4-BE49-F238E27FC236}">
                  <a16:creationId xmlns:a16="http://schemas.microsoft.com/office/drawing/2014/main" id="{547FCD86-A738-7705-1CAF-ADEC14F7F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68615" name="Text Box 14">
              <a:extLst>
                <a:ext uri="{FF2B5EF4-FFF2-40B4-BE49-F238E27FC236}">
                  <a16:creationId xmlns:a16="http://schemas.microsoft.com/office/drawing/2014/main" id="{3FE20142-82E2-67E6-716D-5A2CEFA64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68616" name="Text Box 15">
              <a:extLst>
                <a:ext uri="{FF2B5EF4-FFF2-40B4-BE49-F238E27FC236}">
                  <a16:creationId xmlns:a16="http://schemas.microsoft.com/office/drawing/2014/main" id="{4524DACA-3E2D-4558-41E2-90FE3A3D4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4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Copy of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C68F034-CF32-6ED8-1F36-E0145E9B32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B804455-0201-D091-0273-636E4216B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0" y="108349"/>
            <a:ext cx="787718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Migrate the Data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0ECC17C-8323-C6C8-9E01-3541DE5D3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When you need a piece of data, find it and bring it to your site</a:t>
            </a:r>
          </a:p>
          <a:p>
            <a:pPr lvl="1" eaLnBrk="1" hangingPunct="1"/>
            <a:r>
              <a:rPr lang="en-US" altLang="en-US" sz="2200" dirty="0"/>
              <a:t>Taking it away from the old site</a:t>
            </a:r>
          </a:p>
          <a:p>
            <a:pPr eaLnBrk="1" hangingPunct="1"/>
            <a:r>
              <a:rPr lang="en-US" altLang="en-US" sz="2400" dirty="0"/>
              <a:t>Works poorly for highly shared data</a:t>
            </a:r>
          </a:p>
          <a:p>
            <a:pPr eaLnBrk="1" hangingPunct="1"/>
            <a:r>
              <a:rPr lang="en-US" altLang="en-US" sz="2400" dirty="0"/>
              <a:t>Can cause severe storage problems</a:t>
            </a:r>
          </a:p>
          <a:p>
            <a:pPr eaLnBrk="1" hangingPunct="1"/>
            <a:r>
              <a:rPr lang="en-US" altLang="en-US" sz="2400" dirty="0"/>
              <a:t>Can overburden the network</a:t>
            </a:r>
          </a:p>
          <a:p>
            <a:pPr eaLnBrk="1" hangingPunct="1"/>
            <a:r>
              <a:rPr lang="en-US" altLang="en-US" sz="2400" dirty="0"/>
              <a:t>Essentially how shared software licenses work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9673226-CC33-1A98-43B0-12A6C17654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4995202-3B92-E745-1A8D-38A92E9FD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Migration Example (1)</a:t>
            </a:r>
          </a:p>
        </p:txBody>
      </p:sp>
      <p:grpSp>
        <p:nvGrpSpPr>
          <p:cNvPr id="72707" name="Group 4">
            <a:extLst>
              <a:ext uri="{FF2B5EF4-FFF2-40B4-BE49-F238E27FC236}">
                <a16:creationId xmlns:a16="http://schemas.microsoft.com/office/drawing/2014/main" id="{904857DF-36FD-402A-45D0-C52642DD8F43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72715" name="Oval 5">
              <a:extLst>
                <a:ext uri="{FF2B5EF4-FFF2-40B4-BE49-F238E27FC236}">
                  <a16:creationId xmlns:a16="http://schemas.microsoft.com/office/drawing/2014/main" id="{290A7EB7-5F86-CED0-D30C-7A673EBF1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72716" name="Text Box 6">
              <a:extLst>
                <a:ext uri="{FF2B5EF4-FFF2-40B4-BE49-F238E27FC236}">
                  <a16:creationId xmlns:a16="http://schemas.microsoft.com/office/drawing/2014/main" id="{CF481654-8FE2-5139-79BC-89162D70A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72717" name="Text Box 7">
              <a:extLst>
                <a:ext uri="{FF2B5EF4-FFF2-40B4-BE49-F238E27FC236}">
                  <a16:creationId xmlns:a16="http://schemas.microsoft.com/office/drawing/2014/main" id="{8E15FB39-D1CA-4048-0386-675BAE0D4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72708" name="Oval 9">
            <a:extLst>
              <a:ext uri="{FF2B5EF4-FFF2-40B4-BE49-F238E27FC236}">
                <a16:creationId xmlns:a16="http://schemas.microsoft.com/office/drawing/2014/main" id="{7784628D-18AA-A106-7565-F38A1BA43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257300"/>
            <a:ext cx="1485900" cy="142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72709" name="Text Box 10">
            <a:extLst>
              <a:ext uri="{FF2B5EF4-FFF2-40B4-BE49-F238E27FC236}">
                <a16:creationId xmlns:a16="http://schemas.microsoft.com/office/drawing/2014/main" id="{10F5F87A-1427-B623-3551-FF5343F6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788" y="982266"/>
            <a:ext cx="6463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72710" name="Oval 13">
            <a:extLst>
              <a:ext uri="{FF2B5EF4-FFF2-40B4-BE49-F238E27FC236}">
                <a16:creationId xmlns:a16="http://schemas.microsoft.com/office/drawing/2014/main" id="{48C68E7C-13D6-537C-5B44-B74C3554A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2961085"/>
            <a:ext cx="1485900" cy="142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72711" name="Text Box 14">
            <a:extLst>
              <a:ext uri="{FF2B5EF4-FFF2-40B4-BE49-F238E27FC236}">
                <a16:creationId xmlns:a16="http://schemas.microsoft.com/office/drawing/2014/main" id="{5E39AE2B-DFED-7248-C702-A6FCF02B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88" y="2686050"/>
            <a:ext cx="65594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D5BB204B-5312-4210-A35E-1D06A0C4D62F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057403"/>
            <a:ext cx="1828800" cy="327423"/>
            <a:chOff x="2112" y="1728"/>
            <a:chExt cx="1536" cy="275"/>
          </a:xfrm>
        </p:grpSpPr>
        <p:sp>
          <p:nvSpPr>
            <p:cNvPr id="72713" name="Line 16">
              <a:extLst>
                <a:ext uri="{FF2B5EF4-FFF2-40B4-BE49-F238E27FC236}">
                  <a16:creationId xmlns:a16="http://schemas.microsoft.com/office/drawing/2014/main" id="{BCB37D11-AFBB-8819-BC92-165E4405C4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2714" name="Text Box 17">
              <a:extLst>
                <a:ext uri="{FF2B5EF4-FFF2-40B4-BE49-F238E27FC236}">
                  <a16:creationId xmlns:a16="http://schemas.microsoft.com/office/drawing/2014/main" id="{01E852FC-B75F-B070-F1AA-B860CB71F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" y="1751"/>
              <a:ext cx="85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I need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D6AEAF3-D1BD-6B0F-5071-1634CCF278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2D6AB9F-4E6D-08D5-7587-BC0BD6C37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Migration Example (2)</a:t>
            </a:r>
          </a:p>
        </p:txBody>
      </p:sp>
      <p:sp>
        <p:nvSpPr>
          <p:cNvPr id="74755" name="Oval 4">
            <a:extLst>
              <a:ext uri="{FF2B5EF4-FFF2-40B4-BE49-F238E27FC236}">
                <a16:creationId xmlns:a16="http://schemas.microsoft.com/office/drawing/2014/main" id="{20B23C41-BD4C-27DC-99F6-2847FC6D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314450"/>
            <a:ext cx="1485900" cy="142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74756" name="Text Box 5">
            <a:extLst>
              <a:ext uri="{FF2B5EF4-FFF2-40B4-BE49-F238E27FC236}">
                <a16:creationId xmlns:a16="http://schemas.microsoft.com/office/drawing/2014/main" id="{63E9ADEA-4100-35B5-272B-84F67867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1039416"/>
            <a:ext cx="63677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74757" name="Oval 7">
            <a:extLst>
              <a:ext uri="{FF2B5EF4-FFF2-40B4-BE49-F238E27FC236}">
                <a16:creationId xmlns:a16="http://schemas.microsoft.com/office/drawing/2014/main" id="{F3D76499-A396-1424-5514-2590C6078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257300"/>
            <a:ext cx="1485900" cy="142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74758" name="Text Box 8">
            <a:extLst>
              <a:ext uri="{FF2B5EF4-FFF2-40B4-BE49-F238E27FC236}">
                <a16:creationId xmlns:a16="http://schemas.microsoft.com/office/drawing/2014/main" id="{6FD0A293-1BE0-B435-EE44-3556A6A6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788" y="982266"/>
            <a:ext cx="6463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74759" name="Oval 9">
            <a:extLst>
              <a:ext uri="{FF2B5EF4-FFF2-40B4-BE49-F238E27FC236}">
                <a16:creationId xmlns:a16="http://schemas.microsoft.com/office/drawing/2014/main" id="{DEA6343A-B2CA-2E7A-078F-DE9B6AB1C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2961085"/>
            <a:ext cx="1485900" cy="142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74760" name="Text Box 10">
            <a:extLst>
              <a:ext uri="{FF2B5EF4-FFF2-40B4-BE49-F238E27FC236}">
                <a16:creationId xmlns:a16="http://schemas.microsoft.com/office/drawing/2014/main" id="{A5260930-3A4B-46A5-5BE2-D10195AA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88" y="2686050"/>
            <a:ext cx="65594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1D9F5CF7-EF51-0C2B-5592-5E644A75716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657351"/>
            <a:ext cx="3028950" cy="611982"/>
            <a:chOff x="2112" y="1392"/>
            <a:chExt cx="2544" cy="514"/>
          </a:xfrm>
        </p:grpSpPr>
        <p:sp>
          <p:nvSpPr>
            <p:cNvPr id="74762" name="Text Box 6">
              <a:extLst>
                <a:ext uri="{FF2B5EF4-FFF2-40B4-BE49-F238E27FC236}">
                  <a16:creationId xmlns:a16="http://schemas.microsoft.com/office/drawing/2014/main" id="{79FBD5ED-F793-6602-74C8-98C40B9FA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392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74763" name="Line 12">
              <a:extLst>
                <a:ext uri="{FF2B5EF4-FFF2-40B4-BE49-F238E27FC236}">
                  <a16:creationId xmlns:a16="http://schemas.microsoft.com/office/drawing/2014/main" id="{AB319703-8DC0-F78C-5A95-F6C3A965B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3" name="灯片编号占位符 1">
            <a:extLst>
              <a:ext uri="{FF2B5EF4-FFF2-40B4-BE49-F238E27FC236}">
                <a16:creationId xmlns:a16="http://schemas.microsoft.com/office/drawing/2014/main" id="{77B33821-5D25-602B-FA4B-79067E91E7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6247CA7-3ED7-38BB-398B-7EA4FA1BF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7890" y="108349"/>
            <a:ext cx="779780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Caching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3A572E0-0160-7DE9-2D4C-A09608457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978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When data is accessed remotely, temporarily store a copy of it locally</a:t>
            </a:r>
          </a:p>
          <a:p>
            <a:pPr lvl="1" eaLnBrk="1" hangingPunct="1"/>
            <a:r>
              <a:rPr lang="en-US" altLang="en-US" sz="2200" dirty="0"/>
              <a:t>Perhaps using callback or invalidation for consistency</a:t>
            </a:r>
          </a:p>
          <a:p>
            <a:pPr lvl="1" eaLnBrk="1" hangingPunct="1"/>
            <a:r>
              <a:rPr lang="en-US" altLang="en-US" sz="2200" dirty="0"/>
              <a:t>Or perhaps not</a:t>
            </a:r>
          </a:p>
          <a:p>
            <a:pPr eaLnBrk="1" hangingPunct="1"/>
            <a:r>
              <a:rPr lang="en-US" altLang="en-US" sz="2400" dirty="0"/>
              <a:t>Avoids problems of storage</a:t>
            </a:r>
          </a:p>
          <a:p>
            <a:pPr eaLnBrk="1" hangingPunct="1"/>
            <a:r>
              <a:rPr lang="en-US" altLang="en-US" sz="2400" dirty="0"/>
              <a:t>Still not quite right for frequently written data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015F73-330D-9A74-DACA-8B256A332C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F4014A2-6F7C-0CDD-2BD0-AAE986FE9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grpSp>
        <p:nvGrpSpPr>
          <p:cNvPr id="78851" name="Group 4">
            <a:extLst>
              <a:ext uri="{FF2B5EF4-FFF2-40B4-BE49-F238E27FC236}">
                <a16:creationId xmlns:a16="http://schemas.microsoft.com/office/drawing/2014/main" id="{D8CEACCF-76E3-EB03-CDD7-D01146182192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78860" name="Oval 5">
              <a:extLst>
                <a:ext uri="{FF2B5EF4-FFF2-40B4-BE49-F238E27FC236}">
                  <a16:creationId xmlns:a16="http://schemas.microsoft.com/office/drawing/2014/main" id="{182CFE26-E8BF-EF30-4F77-0CB8E9991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78861" name="Text Box 6">
              <a:extLst>
                <a:ext uri="{FF2B5EF4-FFF2-40B4-BE49-F238E27FC236}">
                  <a16:creationId xmlns:a16="http://schemas.microsoft.com/office/drawing/2014/main" id="{F0555008-9FD6-1CB2-7B00-8F465DC99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78862" name="Text Box 7">
              <a:extLst>
                <a:ext uri="{FF2B5EF4-FFF2-40B4-BE49-F238E27FC236}">
                  <a16:creationId xmlns:a16="http://schemas.microsoft.com/office/drawing/2014/main" id="{0231989A-88FB-B781-3500-E152D2BE7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78852" name="Group 8">
            <a:extLst>
              <a:ext uri="{FF2B5EF4-FFF2-40B4-BE49-F238E27FC236}">
                <a16:creationId xmlns:a16="http://schemas.microsoft.com/office/drawing/2014/main" id="{3A54F169-6C6C-77E3-2A88-5ABFE893711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78857" name="Oval 9">
              <a:extLst>
                <a:ext uri="{FF2B5EF4-FFF2-40B4-BE49-F238E27FC236}">
                  <a16:creationId xmlns:a16="http://schemas.microsoft.com/office/drawing/2014/main" id="{AB72441C-54FE-B799-CAA3-D96BF6640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78858" name="Text Box 10">
              <a:extLst>
                <a:ext uri="{FF2B5EF4-FFF2-40B4-BE49-F238E27FC236}">
                  <a16:creationId xmlns:a16="http://schemas.microsoft.com/office/drawing/2014/main" id="{B13B10DE-C616-4FBB-A566-BBCCA30CD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78859" name="Text Box 11">
              <a:extLst>
                <a:ext uri="{FF2B5EF4-FFF2-40B4-BE49-F238E27FC236}">
                  <a16:creationId xmlns:a16="http://schemas.microsoft.com/office/drawing/2014/main" id="{899338A3-2635-2F3D-B977-DB1D1B2E2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4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Cached Foo</a:t>
              </a:r>
            </a:p>
          </p:txBody>
        </p:sp>
      </p:grpSp>
      <p:grpSp>
        <p:nvGrpSpPr>
          <p:cNvPr id="78853" name="Group 12">
            <a:extLst>
              <a:ext uri="{FF2B5EF4-FFF2-40B4-BE49-F238E27FC236}">
                <a16:creationId xmlns:a16="http://schemas.microsoft.com/office/drawing/2014/main" id="{00A72C37-1DE8-49CF-69EE-B9C42405FC59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78854" name="Oval 13">
              <a:extLst>
                <a:ext uri="{FF2B5EF4-FFF2-40B4-BE49-F238E27FC236}">
                  <a16:creationId xmlns:a16="http://schemas.microsoft.com/office/drawing/2014/main" id="{CAF61B21-AF7E-0484-677B-EF515AE28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78855" name="Text Box 14">
              <a:extLst>
                <a:ext uri="{FF2B5EF4-FFF2-40B4-BE49-F238E27FC236}">
                  <a16:creationId xmlns:a16="http://schemas.microsoft.com/office/drawing/2014/main" id="{4E4B6EAC-C1DA-81A8-2A40-02807ADE1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78856" name="Text Box 15">
              <a:extLst>
                <a:ext uri="{FF2B5EF4-FFF2-40B4-BE49-F238E27FC236}">
                  <a16:creationId xmlns:a16="http://schemas.microsoft.com/office/drawing/2014/main" id="{A820102C-4F36-9B15-CB64-3EC6C4AE4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4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Cached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08B5A29-788C-98E4-4F7C-CB5295F35D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2DC720C-1026-49AB-948F-BF50B7801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8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Replication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A190FC9-6328-5F62-3CE0-A8896EDED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133" y="844153"/>
            <a:ext cx="7831666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Maintain multiple local replicas of the data</a:t>
            </a:r>
          </a:p>
          <a:p>
            <a:pPr eaLnBrk="1" hangingPunct="1"/>
            <a:r>
              <a:rPr lang="en-US" altLang="en-US" sz="2400" dirty="0"/>
              <a:t>Changes made to one replica are automatically propagated to other replicas</a:t>
            </a:r>
          </a:p>
          <a:p>
            <a:pPr eaLnBrk="1" hangingPunct="1"/>
            <a:r>
              <a:rPr lang="en-US" altLang="en-US" sz="2400" dirty="0"/>
              <a:t>Logically connects copies of data into a single entity</a:t>
            </a:r>
          </a:p>
          <a:p>
            <a:pPr eaLnBrk="1" hangingPunct="1"/>
            <a:r>
              <a:rPr lang="en-US" altLang="en-US" sz="2400" dirty="0"/>
              <a:t>Doesn’t answer question of limited space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F90EB72-6C03-5B48-EB20-948FE984F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3A65037-174E-CFE0-3CC1-C1EEBB648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Replication Example</a:t>
            </a:r>
          </a:p>
        </p:txBody>
      </p:sp>
      <p:grpSp>
        <p:nvGrpSpPr>
          <p:cNvPr id="82947" name="Group 4">
            <a:extLst>
              <a:ext uri="{FF2B5EF4-FFF2-40B4-BE49-F238E27FC236}">
                <a16:creationId xmlns:a16="http://schemas.microsoft.com/office/drawing/2014/main" id="{3F803C72-3062-EDF8-9EB3-A32FC0081024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82956" name="Oval 5">
              <a:extLst>
                <a:ext uri="{FF2B5EF4-FFF2-40B4-BE49-F238E27FC236}">
                  <a16:creationId xmlns:a16="http://schemas.microsoft.com/office/drawing/2014/main" id="{845DC461-14C7-B588-4B65-AE2C5F3B6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2957" name="Text Box 6">
              <a:extLst>
                <a:ext uri="{FF2B5EF4-FFF2-40B4-BE49-F238E27FC236}">
                  <a16:creationId xmlns:a16="http://schemas.microsoft.com/office/drawing/2014/main" id="{12D914B8-3CB7-DD84-80CB-4D7ECD4AD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82958" name="Text Box 7">
              <a:extLst>
                <a:ext uri="{FF2B5EF4-FFF2-40B4-BE49-F238E27FC236}">
                  <a16:creationId xmlns:a16="http://schemas.microsoft.com/office/drawing/2014/main" id="{B4B021F1-C88B-C36E-5B2D-262FAAF32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82948" name="Group 8">
            <a:extLst>
              <a:ext uri="{FF2B5EF4-FFF2-40B4-BE49-F238E27FC236}">
                <a16:creationId xmlns:a16="http://schemas.microsoft.com/office/drawing/2014/main" id="{7E8184E3-213D-20DE-514C-613381C1783E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82953" name="Oval 9">
              <a:extLst>
                <a:ext uri="{FF2B5EF4-FFF2-40B4-BE49-F238E27FC236}">
                  <a16:creationId xmlns:a16="http://schemas.microsoft.com/office/drawing/2014/main" id="{DCA051CD-A414-347B-560A-5EEC8F683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2954" name="Text Box 10">
              <a:extLst>
                <a:ext uri="{FF2B5EF4-FFF2-40B4-BE49-F238E27FC236}">
                  <a16:creationId xmlns:a16="http://schemas.microsoft.com/office/drawing/2014/main" id="{472FDFD6-3BA4-6534-45A8-827A4162E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82955" name="Text Box 11">
              <a:extLst>
                <a:ext uri="{FF2B5EF4-FFF2-40B4-BE49-F238E27FC236}">
                  <a16:creationId xmlns:a16="http://schemas.microsoft.com/office/drawing/2014/main" id="{6D632270-9991-8567-70E2-26AC9553D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82949" name="Group 12">
            <a:extLst>
              <a:ext uri="{FF2B5EF4-FFF2-40B4-BE49-F238E27FC236}">
                <a16:creationId xmlns:a16="http://schemas.microsoft.com/office/drawing/2014/main" id="{96002A89-A38A-8F81-D24B-07C8E900AC20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82950" name="Oval 13">
              <a:extLst>
                <a:ext uri="{FF2B5EF4-FFF2-40B4-BE49-F238E27FC236}">
                  <a16:creationId xmlns:a16="http://schemas.microsoft.com/office/drawing/2014/main" id="{EF64FA69-7787-CC59-54DE-112AAE59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2951" name="Text Box 14">
              <a:extLst>
                <a:ext uri="{FF2B5EF4-FFF2-40B4-BE49-F238E27FC236}">
                  <a16:creationId xmlns:a16="http://schemas.microsoft.com/office/drawing/2014/main" id="{ED1310C6-D555-5A02-0C06-4C264D441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82952" name="Text Box 15">
              <a:extLst>
                <a:ext uri="{FF2B5EF4-FFF2-40B4-BE49-F238E27FC236}">
                  <a16:creationId xmlns:a16="http://schemas.microsoft.com/office/drawing/2014/main" id="{0E0A8AC2-D317-F8CD-C6CB-49190ECCC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18B03BE-EA31-8EA4-2F93-3F1C7174EC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1782F8E9-54A1-B532-A764-6BCE7C4B4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2" y="108349"/>
            <a:ext cx="7795158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Replication Advantages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2CDCD0D-FEFC-414A-2BDA-EF5676231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8062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Most accesses to data are purely local</a:t>
            </a:r>
          </a:p>
          <a:p>
            <a:pPr lvl="1" eaLnBrk="1" hangingPunct="1"/>
            <a:r>
              <a:rPr lang="en-US" altLang="en-US" sz="2200" dirty="0"/>
              <a:t>So performance is good</a:t>
            </a:r>
          </a:p>
          <a:p>
            <a:pPr eaLnBrk="1" hangingPunct="1"/>
            <a:r>
              <a:rPr lang="en-US" altLang="en-US" sz="2400" dirty="0"/>
              <a:t>Fault tolerance</a:t>
            </a:r>
          </a:p>
          <a:p>
            <a:pPr lvl="1" eaLnBrk="1" hangingPunct="1"/>
            <a:r>
              <a:rPr lang="en-US" altLang="en-US" sz="2200" dirty="0"/>
              <a:t>Failure of a single node doesn’t lose data</a:t>
            </a:r>
          </a:p>
          <a:p>
            <a:pPr lvl="1" eaLnBrk="1" hangingPunct="1"/>
            <a:r>
              <a:rPr lang="en-US" altLang="en-US" sz="2200" dirty="0"/>
              <a:t>Partitioned sites can access data</a:t>
            </a:r>
          </a:p>
          <a:p>
            <a:pPr eaLnBrk="1" hangingPunct="1"/>
            <a:r>
              <a:rPr lang="en-US" altLang="en-US" sz="2400" dirty="0"/>
              <a:t>Load balancing</a:t>
            </a:r>
          </a:p>
          <a:p>
            <a:pPr lvl="1" eaLnBrk="1" hangingPunct="1"/>
            <a:r>
              <a:rPr lang="en-US" altLang="en-US" sz="2200" dirty="0"/>
              <a:t>Replicas can share the work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06BA4AE-809C-B34B-68F3-8EE9A7503C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B427755-DBB8-C129-B106-418EAE037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Replication and Updates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78200843-6761-DDC5-68A9-77E116407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When a data item is replicated, updates to that item must be propagated to all replicas</a:t>
            </a:r>
          </a:p>
          <a:p>
            <a:pPr eaLnBrk="1" hangingPunct="1"/>
            <a:r>
              <a:rPr lang="en-US" altLang="en-US" sz="2400" dirty="0"/>
              <a:t>Updates come to one replica</a:t>
            </a:r>
          </a:p>
          <a:p>
            <a:pPr lvl="1" eaLnBrk="1" hangingPunct="1"/>
            <a:r>
              <a:rPr lang="en-US" altLang="en-US" sz="2200" dirty="0"/>
              <a:t>Something must assure they get to the others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51FD59-1E77-CC48-4E78-4DC2183054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25D21F9-8E3D-9E5E-89C8-4E5D58B67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Too Much Interdependence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886EE8D-7E47-F386-177E-A37EB1AFF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 to failures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control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to pinpoint responsibility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security problems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91259B-0298-7ECB-C499-3571C8A76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357C9C3-AFD7-42F1-2561-848F18D58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Replication Update Example (1)</a:t>
            </a:r>
          </a:p>
        </p:txBody>
      </p:sp>
      <p:grpSp>
        <p:nvGrpSpPr>
          <p:cNvPr id="89091" name="Group 4">
            <a:extLst>
              <a:ext uri="{FF2B5EF4-FFF2-40B4-BE49-F238E27FC236}">
                <a16:creationId xmlns:a16="http://schemas.microsoft.com/office/drawing/2014/main" id="{8E05EBD4-CF2D-A9CA-E5F8-995C803075A1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89103" name="Oval 5">
              <a:extLst>
                <a:ext uri="{FF2B5EF4-FFF2-40B4-BE49-F238E27FC236}">
                  <a16:creationId xmlns:a16="http://schemas.microsoft.com/office/drawing/2014/main" id="{52E1BE3C-A852-A48C-B3F4-1B023700A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9104" name="Text Box 6">
              <a:extLst>
                <a:ext uri="{FF2B5EF4-FFF2-40B4-BE49-F238E27FC236}">
                  <a16:creationId xmlns:a16="http://schemas.microsoft.com/office/drawing/2014/main" id="{CF4A86EF-9190-3AA3-1C53-CBBC24D15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89105" name="Text Box 7">
              <a:extLst>
                <a:ext uri="{FF2B5EF4-FFF2-40B4-BE49-F238E27FC236}">
                  <a16:creationId xmlns:a16="http://schemas.microsoft.com/office/drawing/2014/main" id="{71D4001B-14EF-CA83-779D-8AFFB0F25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89092" name="Group 8">
            <a:extLst>
              <a:ext uri="{FF2B5EF4-FFF2-40B4-BE49-F238E27FC236}">
                <a16:creationId xmlns:a16="http://schemas.microsoft.com/office/drawing/2014/main" id="{652CEDC7-4D4E-BFA1-D14E-25EF42A300D3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89100" name="Oval 9">
              <a:extLst>
                <a:ext uri="{FF2B5EF4-FFF2-40B4-BE49-F238E27FC236}">
                  <a16:creationId xmlns:a16="http://schemas.microsoft.com/office/drawing/2014/main" id="{DD5A5C5C-5EE6-E3F2-806B-48886C12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9101" name="Text Box 10">
              <a:extLst>
                <a:ext uri="{FF2B5EF4-FFF2-40B4-BE49-F238E27FC236}">
                  <a16:creationId xmlns:a16="http://schemas.microsoft.com/office/drawing/2014/main" id="{A3FFD268-1106-3DE1-A928-9F1C1A8B6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89102" name="Text Box 11">
              <a:extLst>
                <a:ext uri="{FF2B5EF4-FFF2-40B4-BE49-F238E27FC236}">
                  <a16:creationId xmlns:a16="http://schemas.microsoft.com/office/drawing/2014/main" id="{59B8820C-84A6-4A1D-3134-F87EF119A1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89093" name="Group 12">
            <a:extLst>
              <a:ext uri="{FF2B5EF4-FFF2-40B4-BE49-F238E27FC236}">
                <a16:creationId xmlns:a16="http://schemas.microsoft.com/office/drawing/2014/main" id="{12567D84-E1ED-B94E-17F7-4B73FB1AD700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89097" name="Oval 13">
              <a:extLst>
                <a:ext uri="{FF2B5EF4-FFF2-40B4-BE49-F238E27FC236}">
                  <a16:creationId xmlns:a16="http://schemas.microsoft.com/office/drawing/2014/main" id="{DDCBFADC-027C-0E66-F7B4-0F45BC645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89098" name="Text Box 14">
              <a:extLst>
                <a:ext uri="{FF2B5EF4-FFF2-40B4-BE49-F238E27FC236}">
                  <a16:creationId xmlns:a16="http://schemas.microsoft.com/office/drawing/2014/main" id="{2EAB9DD2-5F0B-BD2A-1AE6-74A473D7B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89099" name="Text Box 15">
              <a:extLst>
                <a:ext uri="{FF2B5EF4-FFF2-40B4-BE49-F238E27FC236}">
                  <a16:creationId xmlns:a16="http://schemas.microsoft.com/office/drawing/2014/main" id="{CBE05600-D2C1-9137-7CC5-AA855A7BA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9633B60B-504C-74CE-B91F-31509F533E81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28899"/>
            <a:ext cx="1059657" cy="871538"/>
            <a:chOff x="624" y="2208"/>
            <a:chExt cx="890" cy="732"/>
          </a:xfrm>
        </p:grpSpPr>
        <p:sp>
          <p:nvSpPr>
            <p:cNvPr id="89095" name="Line 16">
              <a:extLst>
                <a:ext uri="{FF2B5EF4-FFF2-40B4-BE49-F238E27FC236}">
                  <a16:creationId xmlns:a16="http://schemas.microsoft.com/office/drawing/2014/main" id="{531C393E-A3B2-1953-1BA0-2BA5F8F2D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9096" name="Text Box 17">
              <a:extLst>
                <a:ext uri="{FF2B5EF4-FFF2-40B4-BE49-F238E27FC236}">
                  <a16:creationId xmlns:a16="http://schemas.microsoft.com/office/drawing/2014/main" id="{0D630588-A292-87DC-6055-54B866DF5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21B2B4-7E30-20C6-DE03-31A64F285F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B3C2B52-DAF1-98DA-36D3-C4863FB5B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Replication Update Example (2)</a:t>
            </a:r>
          </a:p>
        </p:txBody>
      </p:sp>
      <p:grpSp>
        <p:nvGrpSpPr>
          <p:cNvPr id="91139" name="Group 3">
            <a:extLst>
              <a:ext uri="{FF2B5EF4-FFF2-40B4-BE49-F238E27FC236}">
                <a16:creationId xmlns:a16="http://schemas.microsoft.com/office/drawing/2014/main" id="{E31DF7BC-15CE-5EA9-5C28-B4C085BF612E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91151" name="Oval 4">
              <a:extLst>
                <a:ext uri="{FF2B5EF4-FFF2-40B4-BE49-F238E27FC236}">
                  <a16:creationId xmlns:a16="http://schemas.microsoft.com/office/drawing/2014/main" id="{28078651-9085-9887-84FA-0F85BCB48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1152" name="Text Box 5">
              <a:extLst>
                <a:ext uri="{FF2B5EF4-FFF2-40B4-BE49-F238E27FC236}">
                  <a16:creationId xmlns:a16="http://schemas.microsoft.com/office/drawing/2014/main" id="{E832B8F6-D14D-8063-7EC7-D8FFAC4F3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91153" name="Text Box 6">
              <a:extLst>
                <a:ext uri="{FF2B5EF4-FFF2-40B4-BE49-F238E27FC236}">
                  <a16:creationId xmlns:a16="http://schemas.microsoft.com/office/drawing/2014/main" id="{9E5B85E5-DB3A-53C1-D384-5A92B7F61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1140" name="Group 7">
            <a:extLst>
              <a:ext uri="{FF2B5EF4-FFF2-40B4-BE49-F238E27FC236}">
                <a16:creationId xmlns:a16="http://schemas.microsoft.com/office/drawing/2014/main" id="{41BEE255-47CE-C900-EB2F-26A1AB3E4E4F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91148" name="Oval 8">
              <a:extLst>
                <a:ext uri="{FF2B5EF4-FFF2-40B4-BE49-F238E27FC236}">
                  <a16:creationId xmlns:a16="http://schemas.microsoft.com/office/drawing/2014/main" id="{D2406DC0-B06D-8191-9C4D-544802169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1149" name="Text Box 9">
              <a:extLst>
                <a:ext uri="{FF2B5EF4-FFF2-40B4-BE49-F238E27FC236}">
                  <a16:creationId xmlns:a16="http://schemas.microsoft.com/office/drawing/2014/main" id="{6C0FED3C-7B31-2B73-B4D1-84103A513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91150" name="Text Box 10">
              <a:extLst>
                <a:ext uri="{FF2B5EF4-FFF2-40B4-BE49-F238E27FC236}">
                  <a16:creationId xmlns:a16="http://schemas.microsoft.com/office/drawing/2014/main" id="{B91C2BE4-332A-D024-FF96-756B38ECF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1141" name="Group 11">
            <a:extLst>
              <a:ext uri="{FF2B5EF4-FFF2-40B4-BE49-F238E27FC236}">
                <a16:creationId xmlns:a16="http://schemas.microsoft.com/office/drawing/2014/main" id="{1F1CBB78-DC6A-9E42-9B74-07A69737ECFC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91145" name="Oval 12">
              <a:extLst>
                <a:ext uri="{FF2B5EF4-FFF2-40B4-BE49-F238E27FC236}">
                  <a16:creationId xmlns:a16="http://schemas.microsoft.com/office/drawing/2014/main" id="{79E2FA72-8ECC-966A-C6E2-CFA16DB2B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1146" name="Text Box 13">
              <a:extLst>
                <a:ext uri="{FF2B5EF4-FFF2-40B4-BE49-F238E27FC236}">
                  <a16:creationId xmlns:a16="http://schemas.microsoft.com/office/drawing/2014/main" id="{34DCB6DB-1473-C360-65E6-F1974DBB5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91147" name="Text Box 14">
              <a:extLst>
                <a:ext uri="{FF2B5EF4-FFF2-40B4-BE49-F238E27FC236}">
                  <a16:creationId xmlns:a16="http://schemas.microsoft.com/office/drawing/2014/main" id="{B4548ABF-20EE-F071-71CA-4FF9D3CBA2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1142" name="Group 18">
            <a:extLst>
              <a:ext uri="{FF2B5EF4-FFF2-40B4-BE49-F238E27FC236}">
                <a16:creationId xmlns:a16="http://schemas.microsoft.com/office/drawing/2014/main" id="{09A91B3E-1604-4F50-B4B8-6AE61C8D3E0F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28899"/>
            <a:ext cx="1059657" cy="871538"/>
            <a:chOff x="624" y="2208"/>
            <a:chExt cx="890" cy="732"/>
          </a:xfrm>
        </p:grpSpPr>
        <p:sp>
          <p:nvSpPr>
            <p:cNvPr id="91143" name="Line 19">
              <a:extLst>
                <a:ext uri="{FF2B5EF4-FFF2-40B4-BE49-F238E27FC236}">
                  <a16:creationId xmlns:a16="http://schemas.microsoft.com/office/drawing/2014/main" id="{C34628F4-C3CA-F6E0-EE51-CC5AB7085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1144" name="Text Box 20">
              <a:extLst>
                <a:ext uri="{FF2B5EF4-FFF2-40B4-BE49-F238E27FC236}">
                  <a16:creationId xmlns:a16="http://schemas.microsoft.com/office/drawing/2014/main" id="{82441E5B-76F9-A2E1-3E82-67B37D05A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1D1EC9E-A59A-2943-635D-D0743E1577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EA42695F-7047-0FB1-2774-F3C65C287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490" y="108349"/>
            <a:ext cx="782320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Update Propagation Methods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C188ED9-6B5D-917F-9BB9-B0B2118B6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6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Instant versus delayed </a:t>
            </a:r>
          </a:p>
          <a:p>
            <a:pPr lvl="1" eaLnBrk="1" hangingPunct="1"/>
            <a:r>
              <a:rPr lang="en-US" altLang="en-US" sz="2200" dirty="0"/>
              <a:t>Propagation time</a:t>
            </a:r>
          </a:p>
          <a:p>
            <a:pPr eaLnBrk="1" hangingPunct="1"/>
            <a:r>
              <a:rPr lang="en-US" altLang="en-US" sz="2400" dirty="0"/>
              <a:t>Synchronous versus asynchronous</a:t>
            </a:r>
          </a:p>
          <a:p>
            <a:pPr lvl="1" eaLnBrk="1" hangingPunct="1"/>
            <a:r>
              <a:rPr lang="en-US" altLang="en-US" sz="2200" dirty="0"/>
              <a:t>Completion time</a:t>
            </a:r>
          </a:p>
          <a:p>
            <a:pPr eaLnBrk="1" hangingPunct="1"/>
            <a:r>
              <a:rPr lang="en-US" altLang="en-US" sz="2400" dirty="0"/>
              <a:t>Atomic versus non-atomic</a:t>
            </a:r>
          </a:p>
          <a:p>
            <a:pPr lvl="1" eaLnBrk="1" hangingPunct="1"/>
            <a:r>
              <a:rPr lang="en-US" altLang="en-US" sz="2200" dirty="0"/>
              <a:t>Effects of propagation being available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5902EF-9392-F52F-5220-74B52E52CB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E41FC44-31B2-B63E-6872-43C105578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Instant vs. Delayed Propagation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D5EE7D8-65A4-F26D-7E9E-FD59B0401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“Instant” cannot mean instant in a distributed system</a:t>
            </a:r>
          </a:p>
          <a:p>
            <a:pPr lvl="1" eaLnBrk="1" hangingPunct="1"/>
            <a:r>
              <a:rPr lang="en-US" altLang="en-US" sz="2200" dirty="0"/>
              <a:t>But it can mean “quickly”</a:t>
            </a:r>
          </a:p>
          <a:p>
            <a:pPr lvl="1" eaLnBrk="1" hangingPunct="1"/>
            <a:r>
              <a:rPr lang="en-US" altLang="en-US" sz="2200" dirty="0"/>
              <a:t>One update maps to one propagation </a:t>
            </a:r>
          </a:p>
          <a:p>
            <a:pPr eaLnBrk="1" hangingPunct="1"/>
            <a:r>
              <a:rPr lang="en-US" altLang="en-US" sz="2400" dirty="0"/>
              <a:t>Instant notification not always possible</a:t>
            </a:r>
          </a:p>
          <a:p>
            <a:pPr lvl="1" eaLnBrk="1" hangingPunct="1"/>
            <a:r>
              <a:rPr lang="en-US" altLang="en-US" sz="2200" dirty="0"/>
              <a:t>What if a site storing a replica is down?</a:t>
            </a:r>
          </a:p>
          <a:p>
            <a:pPr eaLnBrk="1" hangingPunct="1"/>
            <a:r>
              <a:rPr lang="en-US" altLang="en-US" sz="2400" dirty="0"/>
              <a:t>So some delayed version of update is also required</a:t>
            </a:r>
          </a:p>
          <a:p>
            <a:pPr lvl="1" eaLnBrk="1" hangingPunct="1"/>
            <a:r>
              <a:rPr lang="en-US" altLang="en-US" sz="2200" dirty="0"/>
              <a:t>Potentially many updates map to one propagation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BB27B3E-E05F-78C1-FA49-8461EE777B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18EABAD6-E128-74AD-1F85-5F1A7D642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9925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Instant Update Propagation Example (1)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85E30287-69BD-B599-FB74-B5C15D5514BC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97295" name="Oval 5">
              <a:extLst>
                <a:ext uri="{FF2B5EF4-FFF2-40B4-BE49-F238E27FC236}">
                  <a16:creationId xmlns:a16="http://schemas.microsoft.com/office/drawing/2014/main" id="{7FCF01CD-D401-CAA5-8227-549D75F81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7296" name="Text Box 6">
              <a:extLst>
                <a:ext uri="{FF2B5EF4-FFF2-40B4-BE49-F238E27FC236}">
                  <a16:creationId xmlns:a16="http://schemas.microsoft.com/office/drawing/2014/main" id="{53EF8D13-7E4E-A398-B64C-10B8ADEC3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97297" name="Text Box 7">
              <a:extLst>
                <a:ext uri="{FF2B5EF4-FFF2-40B4-BE49-F238E27FC236}">
                  <a16:creationId xmlns:a16="http://schemas.microsoft.com/office/drawing/2014/main" id="{230CFC1C-E896-4A4B-CDD4-B326905317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7284" name="Group 8">
            <a:extLst>
              <a:ext uri="{FF2B5EF4-FFF2-40B4-BE49-F238E27FC236}">
                <a16:creationId xmlns:a16="http://schemas.microsoft.com/office/drawing/2014/main" id="{1DF475E3-3ED7-5073-A8DF-9F436FAE4FB9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97292" name="Oval 9">
              <a:extLst>
                <a:ext uri="{FF2B5EF4-FFF2-40B4-BE49-F238E27FC236}">
                  <a16:creationId xmlns:a16="http://schemas.microsoft.com/office/drawing/2014/main" id="{D3DB2E05-5D85-F405-EF65-CC5D7E14C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7293" name="Text Box 10">
              <a:extLst>
                <a:ext uri="{FF2B5EF4-FFF2-40B4-BE49-F238E27FC236}">
                  <a16:creationId xmlns:a16="http://schemas.microsoft.com/office/drawing/2014/main" id="{9BF148CE-C030-77F9-1972-BAF651E31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97294" name="Text Box 11">
              <a:extLst>
                <a:ext uri="{FF2B5EF4-FFF2-40B4-BE49-F238E27FC236}">
                  <a16:creationId xmlns:a16="http://schemas.microsoft.com/office/drawing/2014/main" id="{7AD5AB35-9020-5D03-7E4A-6AA51F56B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7285" name="Group 12">
            <a:extLst>
              <a:ext uri="{FF2B5EF4-FFF2-40B4-BE49-F238E27FC236}">
                <a16:creationId xmlns:a16="http://schemas.microsoft.com/office/drawing/2014/main" id="{7A4102A2-8A07-1568-766A-2650615781E0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97289" name="Oval 13">
              <a:extLst>
                <a:ext uri="{FF2B5EF4-FFF2-40B4-BE49-F238E27FC236}">
                  <a16:creationId xmlns:a16="http://schemas.microsoft.com/office/drawing/2014/main" id="{B8355837-7232-EEFF-0EF4-32EF25170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7290" name="Text Box 14">
              <a:extLst>
                <a:ext uri="{FF2B5EF4-FFF2-40B4-BE49-F238E27FC236}">
                  <a16:creationId xmlns:a16="http://schemas.microsoft.com/office/drawing/2014/main" id="{284B2577-C760-63EE-73CD-D472F5EE1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97291" name="Text Box 15">
              <a:extLst>
                <a:ext uri="{FF2B5EF4-FFF2-40B4-BE49-F238E27FC236}">
                  <a16:creationId xmlns:a16="http://schemas.microsoft.com/office/drawing/2014/main" id="{5BBEAC2A-A406-5A43-53EC-F2C6E116E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807DFFFC-5349-F7B8-2690-3CCD85D881AC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28899"/>
            <a:ext cx="1059657" cy="871538"/>
            <a:chOff x="624" y="2208"/>
            <a:chExt cx="890" cy="732"/>
          </a:xfrm>
        </p:grpSpPr>
        <p:sp>
          <p:nvSpPr>
            <p:cNvPr id="97287" name="Line 17">
              <a:extLst>
                <a:ext uri="{FF2B5EF4-FFF2-40B4-BE49-F238E27FC236}">
                  <a16:creationId xmlns:a16="http://schemas.microsoft.com/office/drawing/2014/main" id="{3AC30142-5C2F-AC69-0B98-B8C6754A5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7288" name="Text Box 18">
              <a:extLst>
                <a:ext uri="{FF2B5EF4-FFF2-40B4-BE49-F238E27FC236}">
                  <a16:creationId xmlns:a16="http://schemas.microsoft.com/office/drawing/2014/main" id="{55372754-9320-1722-98BB-52A628AEB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21A2E9-1BDE-8B09-7C5F-3EF043888E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B1EBDA3-24CF-DFD7-5146-0451D1B39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95866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Instant Update Propagation Example (2)</a:t>
            </a:r>
          </a:p>
        </p:txBody>
      </p:sp>
      <p:grpSp>
        <p:nvGrpSpPr>
          <p:cNvPr id="99331" name="Group 3">
            <a:extLst>
              <a:ext uri="{FF2B5EF4-FFF2-40B4-BE49-F238E27FC236}">
                <a16:creationId xmlns:a16="http://schemas.microsoft.com/office/drawing/2014/main" id="{897A4AAC-9EC0-3079-191D-645DD3F02363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99346" name="Oval 4">
              <a:extLst>
                <a:ext uri="{FF2B5EF4-FFF2-40B4-BE49-F238E27FC236}">
                  <a16:creationId xmlns:a16="http://schemas.microsoft.com/office/drawing/2014/main" id="{7D4C126D-FA69-B0FB-E0A1-79E323A67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9347" name="Text Box 5">
              <a:extLst>
                <a:ext uri="{FF2B5EF4-FFF2-40B4-BE49-F238E27FC236}">
                  <a16:creationId xmlns:a16="http://schemas.microsoft.com/office/drawing/2014/main" id="{2DE59338-60F5-F42E-9C99-3A72F6841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99348" name="Text Box 6">
              <a:extLst>
                <a:ext uri="{FF2B5EF4-FFF2-40B4-BE49-F238E27FC236}">
                  <a16:creationId xmlns:a16="http://schemas.microsoft.com/office/drawing/2014/main" id="{D55BE0A6-0AD1-BFE9-0969-EAD659685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9332" name="Group 7">
            <a:extLst>
              <a:ext uri="{FF2B5EF4-FFF2-40B4-BE49-F238E27FC236}">
                <a16:creationId xmlns:a16="http://schemas.microsoft.com/office/drawing/2014/main" id="{9F7DD78C-D7F2-3EE1-42AE-8BC224FEB291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99343" name="Oval 8">
              <a:extLst>
                <a:ext uri="{FF2B5EF4-FFF2-40B4-BE49-F238E27FC236}">
                  <a16:creationId xmlns:a16="http://schemas.microsoft.com/office/drawing/2014/main" id="{85EC0C63-F55C-7FFE-6740-75CA72754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9344" name="Text Box 9">
              <a:extLst>
                <a:ext uri="{FF2B5EF4-FFF2-40B4-BE49-F238E27FC236}">
                  <a16:creationId xmlns:a16="http://schemas.microsoft.com/office/drawing/2014/main" id="{C6053CA7-1289-0B35-1F2D-4B4C8DE4D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99345" name="Text Box 10">
              <a:extLst>
                <a:ext uri="{FF2B5EF4-FFF2-40B4-BE49-F238E27FC236}">
                  <a16:creationId xmlns:a16="http://schemas.microsoft.com/office/drawing/2014/main" id="{E33F2CD0-5DC6-9FAE-FEAE-2B3B2261D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99333" name="Group 11">
            <a:extLst>
              <a:ext uri="{FF2B5EF4-FFF2-40B4-BE49-F238E27FC236}">
                <a16:creationId xmlns:a16="http://schemas.microsoft.com/office/drawing/2014/main" id="{71DDB51A-C729-92C4-F192-CDD41146C5DD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99340" name="Oval 12">
              <a:extLst>
                <a:ext uri="{FF2B5EF4-FFF2-40B4-BE49-F238E27FC236}">
                  <a16:creationId xmlns:a16="http://schemas.microsoft.com/office/drawing/2014/main" id="{48C8AB19-5B1B-525B-D126-FA184364C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99341" name="Text Box 13">
              <a:extLst>
                <a:ext uri="{FF2B5EF4-FFF2-40B4-BE49-F238E27FC236}">
                  <a16:creationId xmlns:a16="http://schemas.microsoft.com/office/drawing/2014/main" id="{C4B33230-D142-6B50-BA15-90A20908F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99342" name="Text Box 14">
              <a:extLst>
                <a:ext uri="{FF2B5EF4-FFF2-40B4-BE49-F238E27FC236}">
                  <a16:creationId xmlns:a16="http://schemas.microsoft.com/office/drawing/2014/main" id="{66F5577D-458A-1362-575C-0FBB77D4F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6B38C37A-2E53-46E4-52AB-1F815B69746F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2057400"/>
            <a:ext cx="2114550" cy="1143000"/>
            <a:chOff x="1872" y="1728"/>
            <a:chExt cx="1776" cy="960"/>
          </a:xfrm>
        </p:grpSpPr>
        <p:sp>
          <p:nvSpPr>
            <p:cNvPr id="99338" name="Line 15">
              <a:extLst>
                <a:ext uri="{FF2B5EF4-FFF2-40B4-BE49-F238E27FC236}">
                  <a16:creationId xmlns:a16="http://schemas.microsoft.com/office/drawing/2014/main" id="{30F92570-800D-F22D-3F7C-0737F6D84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28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9339" name="Line 16">
              <a:extLst>
                <a:ext uri="{FF2B5EF4-FFF2-40B4-BE49-F238E27FC236}">
                  <a16:creationId xmlns:a16="http://schemas.microsoft.com/office/drawing/2014/main" id="{5DD3920F-E355-1CD1-E75E-8E724227F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160"/>
              <a:ext cx="528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99335" name="Group 17">
            <a:extLst>
              <a:ext uri="{FF2B5EF4-FFF2-40B4-BE49-F238E27FC236}">
                <a16:creationId xmlns:a16="http://schemas.microsoft.com/office/drawing/2014/main" id="{60205C50-2996-DCB2-35F0-3E05CD98DCD8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28899"/>
            <a:ext cx="1059657" cy="871538"/>
            <a:chOff x="624" y="2208"/>
            <a:chExt cx="890" cy="732"/>
          </a:xfrm>
        </p:grpSpPr>
        <p:sp>
          <p:nvSpPr>
            <p:cNvPr id="99336" name="Line 18">
              <a:extLst>
                <a:ext uri="{FF2B5EF4-FFF2-40B4-BE49-F238E27FC236}">
                  <a16:creationId xmlns:a16="http://schemas.microsoft.com/office/drawing/2014/main" id="{3862B360-52A2-49E4-35C0-168AC4251E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9337" name="Text Box 19">
              <a:extLst>
                <a:ext uri="{FF2B5EF4-FFF2-40B4-BE49-F238E27FC236}">
                  <a16:creationId xmlns:a16="http://schemas.microsoft.com/office/drawing/2014/main" id="{9C557B5B-4BB2-FEA6-98B4-777E004FA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986D4C-AC11-D764-44E0-CD0441389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F6ACB91-F4EA-C5DD-9DAB-112545233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2799" y="108349"/>
            <a:ext cx="80433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Instant Update Propagation Example (3)</a:t>
            </a:r>
          </a:p>
        </p:txBody>
      </p:sp>
      <p:grpSp>
        <p:nvGrpSpPr>
          <p:cNvPr id="101379" name="Group 3">
            <a:extLst>
              <a:ext uri="{FF2B5EF4-FFF2-40B4-BE49-F238E27FC236}">
                <a16:creationId xmlns:a16="http://schemas.microsoft.com/office/drawing/2014/main" id="{12327875-7472-5FE0-6BF3-FCD146A32867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39416"/>
            <a:ext cx="1485900" cy="1703784"/>
            <a:chOff x="864" y="969"/>
            <a:chExt cx="1248" cy="1431"/>
          </a:xfrm>
        </p:grpSpPr>
        <p:sp>
          <p:nvSpPr>
            <p:cNvPr id="101393" name="Oval 4">
              <a:extLst>
                <a:ext uri="{FF2B5EF4-FFF2-40B4-BE49-F238E27FC236}">
                  <a16:creationId xmlns:a16="http://schemas.microsoft.com/office/drawing/2014/main" id="{4851987F-58A8-B359-C218-6D07B18B3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1394" name="Text Box 5">
              <a:extLst>
                <a:ext uri="{FF2B5EF4-FFF2-40B4-BE49-F238E27FC236}">
                  <a16:creationId xmlns:a16="http://schemas.microsoft.com/office/drawing/2014/main" id="{7AB90F15-AC25-AEEA-D234-5A18FC1E0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01395" name="Text Box 6">
              <a:extLst>
                <a:ext uri="{FF2B5EF4-FFF2-40B4-BE49-F238E27FC236}">
                  <a16:creationId xmlns:a16="http://schemas.microsoft.com/office/drawing/2014/main" id="{78989D31-8BBB-7188-9698-D0F757971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1380" name="Group 7">
            <a:extLst>
              <a:ext uri="{FF2B5EF4-FFF2-40B4-BE49-F238E27FC236}">
                <a16:creationId xmlns:a16="http://schemas.microsoft.com/office/drawing/2014/main" id="{D7F44BE9-2C6D-F35A-91E7-FCF475BDD796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82266"/>
            <a:ext cx="1485900" cy="1703784"/>
            <a:chOff x="864" y="969"/>
            <a:chExt cx="1248" cy="1431"/>
          </a:xfrm>
        </p:grpSpPr>
        <p:sp>
          <p:nvSpPr>
            <p:cNvPr id="101390" name="Oval 8">
              <a:extLst>
                <a:ext uri="{FF2B5EF4-FFF2-40B4-BE49-F238E27FC236}">
                  <a16:creationId xmlns:a16="http://schemas.microsoft.com/office/drawing/2014/main" id="{F5DF17B8-65FF-9009-96D4-87D8A20E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1391" name="Text Box 9">
              <a:extLst>
                <a:ext uri="{FF2B5EF4-FFF2-40B4-BE49-F238E27FC236}">
                  <a16:creationId xmlns:a16="http://schemas.microsoft.com/office/drawing/2014/main" id="{AFE98F73-FDB5-4D38-4E4A-2A82FBE37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01392" name="Text Box 10">
              <a:extLst>
                <a:ext uri="{FF2B5EF4-FFF2-40B4-BE49-F238E27FC236}">
                  <a16:creationId xmlns:a16="http://schemas.microsoft.com/office/drawing/2014/main" id="{94CEF3D9-2BBD-9171-849C-F0A72DCE0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1381" name="Group 11">
            <a:extLst>
              <a:ext uri="{FF2B5EF4-FFF2-40B4-BE49-F238E27FC236}">
                <a16:creationId xmlns:a16="http://schemas.microsoft.com/office/drawing/2014/main" id="{B9763284-9281-F031-CF5D-92B01EE482D7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86050"/>
            <a:ext cx="1485900" cy="1703785"/>
            <a:chOff x="864" y="969"/>
            <a:chExt cx="1248" cy="1431"/>
          </a:xfrm>
        </p:grpSpPr>
        <p:sp>
          <p:nvSpPr>
            <p:cNvPr id="101387" name="Oval 12">
              <a:extLst>
                <a:ext uri="{FF2B5EF4-FFF2-40B4-BE49-F238E27FC236}">
                  <a16:creationId xmlns:a16="http://schemas.microsoft.com/office/drawing/2014/main" id="{48F6AA7D-510E-047C-EED1-3451CE5F0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1388" name="Text Box 13">
              <a:extLst>
                <a:ext uri="{FF2B5EF4-FFF2-40B4-BE49-F238E27FC236}">
                  <a16:creationId xmlns:a16="http://schemas.microsoft.com/office/drawing/2014/main" id="{36365AF0-5139-B0D7-1ED9-23F503CB4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01389" name="Text Box 14">
              <a:extLst>
                <a:ext uri="{FF2B5EF4-FFF2-40B4-BE49-F238E27FC236}">
                  <a16:creationId xmlns:a16="http://schemas.microsoft.com/office/drawing/2014/main" id="{33BA6204-8657-8E1B-FF42-AF94F4CA4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01382" name="Line 17">
            <a:extLst>
              <a:ext uri="{FF2B5EF4-FFF2-40B4-BE49-F238E27FC236}">
                <a16:creationId xmlns:a16="http://schemas.microsoft.com/office/drawing/2014/main" id="{72DBB755-BFF3-BE81-ED02-D7C3F0162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057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1383" name="Line 18">
            <a:extLst>
              <a:ext uri="{FF2B5EF4-FFF2-40B4-BE49-F238E27FC236}">
                <a16:creationId xmlns:a16="http://schemas.microsoft.com/office/drawing/2014/main" id="{30758E9E-B3E9-CB8D-B709-E113946AE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25717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01384" name="Group 19">
            <a:extLst>
              <a:ext uri="{FF2B5EF4-FFF2-40B4-BE49-F238E27FC236}">
                <a16:creationId xmlns:a16="http://schemas.microsoft.com/office/drawing/2014/main" id="{011A27D7-8DCD-426F-B575-514128C6BCCD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28899"/>
            <a:ext cx="1059657" cy="871538"/>
            <a:chOff x="624" y="2208"/>
            <a:chExt cx="890" cy="732"/>
          </a:xfrm>
        </p:grpSpPr>
        <p:sp>
          <p:nvSpPr>
            <p:cNvPr id="101385" name="Line 20">
              <a:extLst>
                <a:ext uri="{FF2B5EF4-FFF2-40B4-BE49-F238E27FC236}">
                  <a16:creationId xmlns:a16="http://schemas.microsoft.com/office/drawing/2014/main" id="{174C22AC-55C6-37D6-1C16-C03E9F6164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1386" name="Text Box 21">
              <a:extLst>
                <a:ext uri="{FF2B5EF4-FFF2-40B4-BE49-F238E27FC236}">
                  <a16:creationId xmlns:a16="http://schemas.microsoft.com/office/drawing/2014/main" id="{77EF22F6-3E84-C76E-6233-F65093475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5454500-633F-6CA8-E76A-30F63C643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B7F5FAC-8BE3-0D0A-1FB3-AC2B3DCCD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Synchronous vs. Asynchronous Propagation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6ADA174-7CBF-0455-7DC2-02F1C025C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8231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Update request sooner or later gets a success signal</a:t>
            </a:r>
          </a:p>
          <a:p>
            <a:pPr eaLnBrk="1" hangingPunct="1"/>
            <a:r>
              <a:rPr lang="en-US" altLang="en-US" sz="2400" dirty="0"/>
              <a:t>Does it get it before all propagation completes</a:t>
            </a:r>
          </a:p>
          <a:p>
            <a:pPr lvl="1"/>
            <a:r>
              <a:rPr lang="en-US" altLang="en-US" sz="2000" dirty="0"/>
              <a:t>Synchronous or Asynchronous</a:t>
            </a:r>
          </a:p>
          <a:p>
            <a:pPr eaLnBrk="1" hangingPunct="1"/>
            <a:r>
              <a:rPr lang="en-US" altLang="en-US" sz="2400" dirty="0"/>
              <a:t>Synchronous propagation delays completion</a:t>
            </a:r>
          </a:p>
          <a:p>
            <a:pPr eaLnBrk="1" hangingPunct="1"/>
            <a:r>
              <a:rPr lang="en-US" altLang="en-US" sz="2400" dirty="0"/>
              <a:t>Asynchronous propagation allows inconsistencies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4597D7-B7AC-7D86-2AD4-EE7684012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2CEAF1C-D147-6841-5322-6222D6D33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9733" y="108349"/>
            <a:ext cx="78459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Synchronous Propagation Example (1)</a:t>
            </a:r>
          </a:p>
        </p:txBody>
      </p:sp>
      <p:grpSp>
        <p:nvGrpSpPr>
          <p:cNvPr id="105475" name="Group 4">
            <a:extLst>
              <a:ext uri="{FF2B5EF4-FFF2-40B4-BE49-F238E27FC236}">
                <a16:creationId xmlns:a16="http://schemas.microsoft.com/office/drawing/2014/main" id="{9C6D1337-F461-908F-B10D-810B85C8F6FB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05487" name="Oval 5">
              <a:extLst>
                <a:ext uri="{FF2B5EF4-FFF2-40B4-BE49-F238E27FC236}">
                  <a16:creationId xmlns:a16="http://schemas.microsoft.com/office/drawing/2014/main" id="{FC0D7216-E46C-5437-5709-1B6C7F8D9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5488" name="Text Box 6">
              <a:extLst>
                <a:ext uri="{FF2B5EF4-FFF2-40B4-BE49-F238E27FC236}">
                  <a16:creationId xmlns:a16="http://schemas.microsoft.com/office/drawing/2014/main" id="{D1187705-1F91-DD03-05A6-77EE84F46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05489" name="Text Box 7">
              <a:extLst>
                <a:ext uri="{FF2B5EF4-FFF2-40B4-BE49-F238E27FC236}">
                  <a16:creationId xmlns:a16="http://schemas.microsoft.com/office/drawing/2014/main" id="{66C69A5E-799F-DAF2-219C-F93E77C0F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5476" name="Group 8">
            <a:extLst>
              <a:ext uri="{FF2B5EF4-FFF2-40B4-BE49-F238E27FC236}">
                <a16:creationId xmlns:a16="http://schemas.microsoft.com/office/drawing/2014/main" id="{DAB559EB-350C-E49A-6BB5-3DE389BE758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05484" name="Oval 9">
              <a:extLst>
                <a:ext uri="{FF2B5EF4-FFF2-40B4-BE49-F238E27FC236}">
                  <a16:creationId xmlns:a16="http://schemas.microsoft.com/office/drawing/2014/main" id="{510FE5F0-455B-8ACD-96D0-7E6BF8283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5485" name="Text Box 10">
              <a:extLst>
                <a:ext uri="{FF2B5EF4-FFF2-40B4-BE49-F238E27FC236}">
                  <a16:creationId xmlns:a16="http://schemas.microsoft.com/office/drawing/2014/main" id="{6D378A75-3A2A-5DB1-FC71-9F46FB4A2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05486" name="Text Box 11">
              <a:extLst>
                <a:ext uri="{FF2B5EF4-FFF2-40B4-BE49-F238E27FC236}">
                  <a16:creationId xmlns:a16="http://schemas.microsoft.com/office/drawing/2014/main" id="{AC422E10-BA88-3F91-35D4-1599F214C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5477" name="Group 12">
            <a:extLst>
              <a:ext uri="{FF2B5EF4-FFF2-40B4-BE49-F238E27FC236}">
                <a16:creationId xmlns:a16="http://schemas.microsoft.com/office/drawing/2014/main" id="{AD0FD542-C373-8F08-AFEA-B31B5A285205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05481" name="Oval 13">
              <a:extLst>
                <a:ext uri="{FF2B5EF4-FFF2-40B4-BE49-F238E27FC236}">
                  <a16:creationId xmlns:a16="http://schemas.microsoft.com/office/drawing/2014/main" id="{271EED1B-F73C-B56B-BBF3-537A4599B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5482" name="Text Box 14">
              <a:extLst>
                <a:ext uri="{FF2B5EF4-FFF2-40B4-BE49-F238E27FC236}">
                  <a16:creationId xmlns:a16="http://schemas.microsoft.com/office/drawing/2014/main" id="{05037C52-E232-3FC2-24BF-4D85112A1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05483" name="Text Box 15">
              <a:extLst>
                <a:ext uri="{FF2B5EF4-FFF2-40B4-BE49-F238E27FC236}">
                  <a16:creationId xmlns:a16="http://schemas.microsoft.com/office/drawing/2014/main" id="{07B8AC74-0BF7-4D00-06E9-9BA1F6ADD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6BA817AC-21B6-D45E-9E73-EB4968428F57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05479" name="Line 17">
              <a:extLst>
                <a:ext uri="{FF2B5EF4-FFF2-40B4-BE49-F238E27FC236}">
                  <a16:creationId xmlns:a16="http://schemas.microsoft.com/office/drawing/2014/main" id="{B2E6B7EE-9FF7-BA6D-7FAF-BD695CE79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5480" name="Text Box 18">
              <a:extLst>
                <a:ext uri="{FF2B5EF4-FFF2-40B4-BE49-F238E27FC236}">
                  <a16:creationId xmlns:a16="http://schemas.microsoft.com/office/drawing/2014/main" id="{AE9DB741-1A57-1CB1-8B29-E49BFDD09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7B2647-6BCA-D56F-DDCE-4AD62E6525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072E5F3A-AF0B-402E-E35C-DC28E2DEC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Synchronous Propagation Example (2)</a:t>
            </a:r>
          </a:p>
        </p:txBody>
      </p:sp>
      <p:grpSp>
        <p:nvGrpSpPr>
          <p:cNvPr id="107523" name="Group 32">
            <a:extLst>
              <a:ext uri="{FF2B5EF4-FFF2-40B4-BE49-F238E27FC236}">
                <a16:creationId xmlns:a16="http://schemas.microsoft.com/office/drawing/2014/main" id="{B90A966B-C363-7537-02B7-59402B69A14C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07537" name="Oval 33">
              <a:extLst>
                <a:ext uri="{FF2B5EF4-FFF2-40B4-BE49-F238E27FC236}">
                  <a16:creationId xmlns:a16="http://schemas.microsoft.com/office/drawing/2014/main" id="{C6FC1691-E973-14E5-3851-84B049DAB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7538" name="Text Box 34">
              <a:extLst>
                <a:ext uri="{FF2B5EF4-FFF2-40B4-BE49-F238E27FC236}">
                  <a16:creationId xmlns:a16="http://schemas.microsoft.com/office/drawing/2014/main" id="{8457D35E-DCF5-3B87-1B64-63C25B258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07539" name="Text Box 35">
              <a:extLst>
                <a:ext uri="{FF2B5EF4-FFF2-40B4-BE49-F238E27FC236}">
                  <a16:creationId xmlns:a16="http://schemas.microsoft.com/office/drawing/2014/main" id="{359A6B3C-9CE7-64F2-C8AD-00B57C799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7524" name="Group 36">
            <a:extLst>
              <a:ext uri="{FF2B5EF4-FFF2-40B4-BE49-F238E27FC236}">
                <a16:creationId xmlns:a16="http://schemas.microsoft.com/office/drawing/2014/main" id="{FB896998-295A-1057-F5CD-F7BED4317BF3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07534" name="Oval 37">
              <a:extLst>
                <a:ext uri="{FF2B5EF4-FFF2-40B4-BE49-F238E27FC236}">
                  <a16:creationId xmlns:a16="http://schemas.microsoft.com/office/drawing/2014/main" id="{9432D4AF-595A-86C4-070B-046E7EAA8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7535" name="Text Box 38">
              <a:extLst>
                <a:ext uri="{FF2B5EF4-FFF2-40B4-BE49-F238E27FC236}">
                  <a16:creationId xmlns:a16="http://schemas.microsoft.com/office/drawing/2014/main" id="{94E6498D-6F3F-E408-E8CA-18D15F627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07536" name="Text Box 39">
              <a:extLst>
                <a:ext uri="{FF2B5EF4-FFF2-40B4-BE49-F238E27FC236}">
                  <a16:creationId xmlns:a16="http://schemas.microsoft.com/office/drawing/2014/main" id="{8DF2AF35-D862-3E27-2C24-6F2873F34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7525" name="Group 40">
            <a:extLst>
              <a:ext uri="{FF2B5EF4-FFF2-40B4-BE49-F238E27FC236}">
                <a16:creationId xmlns:a16="http://schemas.microsoft.com/office/drawing/2014/main" id="{C10B5975-B654-B34F-7E8C-744893B3C6E1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07531" name="Oval 41">
              <a:extLst>
                <a:ext uri="{FF2B5EF4-FFF2-40B4-BE49-F238E27FC236}">
                  <a16:creationId xmlns:a16="http://schemas.microsoft.com/office/drawing/2014/main" id="{202FC056-9530-F49E-D742-6995E9D2E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7532" name="Text Box 42">
              <a:extLst>
                <a:ext uri="{FF2B5EF4-FFF2-40B4-BE49-F238E27FC236}">
                  <a16:creationId xmlns:a16="http://schemas.microsoft.com/office/drawing/2014/main" id="{D9D54F38-47C4-2367-E67B-E9A43C684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07533" name="Text Box 43">
              <a:extLst>
                <a:ext uri="{FF2B5EF4-FFF2-40B4-BE49-F238E27FC236}">
                  <a16:creationId xmlns:a16="http://schemas.microsoft.com/office/drawing/2014/main" id="{950A5938-856D-9B03-AC9D-158D9EFF9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00396" name="Line 44">
            <a:extLst>
              <a:ext uri="{FF2B5EF4-FFF2-40B4-BE49-F238E27FC236}">
                <a16:creationId xmlns:a16="http://schemas.microsoft.com/office/drawing/2014/main" id="{DAF44F68-3FF2-3B9D-41A5-1FF87084E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0397" name="Line 45">
            <a:extLst>
              <a:ext uri="{FF2B5EF4-FFF2-40B4-BE49-F238E27FC236}">
                <a16:creationId xmlns:a16="http://schemas.microsoft.com/office/drawing/2014/main" id="{2E6C7BD2-D1E5-36E7-63AC-0DFDC880A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07528" name="Group 46">
            <a:extLst>
              <a:ext uri="{FF2B5EF4-FFF2-40B4-BE49-F238E27FC236}">
                <a16:creationId xmlns:a16="http://schemas.microsoft.com/office/drawing/2014/main" id="{9B2BE18E-83DD-A29E-D2D7-9E3F566B5957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07529" name="Line 47">
              <a:extLst>
                <a:ext uri="{FF2B5EF4-FFF2-40B4-BE49-F238E27FC236}">
                  <a16:creationId xmlns:a16="http://schemas.microsoft.com/office/drawing/2014/main" id="{D6EDA1A9-7FC1-F565-5667-0329DBFCA1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7530" name="Text Box 48">
              <a:extLst>
                <a:ext uri="{FF2B5EF4-FFF2-40B4-BE49-F238E27FC236}">
                  <a16:creationId xmlns:a16="http://schemas.microsoft.com/office/drawing/2014/main" id="{F4EEBFCE-08E9-14EB-0760-E88E80B63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B744B13-5FE3-60FF-889E-77A22CC7CD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1D03A84-A88B-C014-5D1E-7034822B6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Too Much Autonomy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FAE0C61-99D8-177C-BE41-7B338FB76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Redundancy of functions</a:t>
            </a:r>
          </a:p>
          <a:p>
            <a:pPr eaLnBrk="1" hangingPunct="1"/>
            <a:r>
              <a:rPr lang="en-US" altLang="en-US" sz="2400" dirty="0"/>
              <a:t>Heterogeneity</a:t>
            </a:r>
          </a:p>
          <a:p>
            <a:pPr lvl="1" eaLnBrk="1" hangingPunct="1"/>
            <a:r>
              <a:rPr lang="en-US" altLang="en-US" sz="2200" dirty="0"/>
              <a:t>Especially in software</a:t>
            </a:r>
          </a:p>
          <a:p>
            <a:pPr eaLnBrk="1" hangingPunct="1"/>
            <a:r>
              <a:rPr lang="en-US" altLang="en-US" sz="2400" dirty="0"/>
              <a:t>Poor resource sharing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5ED8AA1-135A-FED9-1FD6-E6D68E408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A989D90-C204-FA75-A79C-AA8E567DC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Synchronous Propagation Example (3)</a:t>
            </a:r>
          </a:p>
        </p:txBody>
      </p:sp>
      <p:grpSp>
        <p:nvGrpSpPr>
          <p:cNvPr id="109571" name="Group 17">
            <a:extLst>
              <a:ext uri="{FF2B5EF4-FFF2-40B4-BE49-F238E27FC236}">
                <a16:creationId xmlns:a16="http://schemas.microsoft.com/office/drawing/2014/main" id="{CAB7E246-0A45-B70B-666B-69EBA3B8F986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09587" name="Oval 18">
              <a:extLst>
                <a:ext uri="{FF2B5EF4-FFF2-40B4-BE49-F238E27FC236}">
                  <a16:creationId xmlns:a16="http://schemas.microsoft.com/office/drawing/2014/main" id="{C3F3CC01-03FD-1649-6BEB-E20304748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9588" name="Text Box 19">
              <a:extLst>
                <a:ext uri="{FF2B5EF4-FFF2-40B4-BE49-F238E27FC236}">
                  <a16:creationId xmlns:a16="http://schemas.microsoft.com/office/drawing/2014/main" id="{715834D2-B54B-8D0A-D843-AB42C9E62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09589" name="Text Box 20">
              <a:extLst>
                <a:ext uri="{FF2B5EF4-FFF2-40B4-BE49-F238E27FC236}">
                  <a16:creationId xmlns:a16="http://schemas.microsoft.com/office/drawing/2014/main" id="{95E695E6-6353-9471-DDCA-6F50289C3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9572" name="Group 21">
            <a:extLst>
              <a:ext uri="{FF2B5EF4-FFF2-40B4-BE49-F238E27FC236}">
                <a16:creationId xmlns:a16="http://schemas.microsoft.com/office/drawing/2014/main" id="{4B6986C1-3696-3D45-0F8C-D2EDA1C1AB80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09584" name="Oval 22">
              <a:extLst>
                <a:ext uri="{FF2B5EF4-FFF2-40B4-BE49-F238E27FC236}">
                  <a16:creationId xmlns:a16="http://schemas.microsoft.com/office/drawing/2014/main" id="{C5DA3A39-208F-A3C7-431C-BA0F74010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9585" name="Text Box 23">
              <a:extLst>
                <a:ext uri="{FF2B5EF4-FFF2-40B4-BE49-F238E27FC236}">
                  <a16:creationId xmlns:a16="http://schemas.microsoft.com/office/drawing/2014/main" id="{11604B82-DD17-5240-3410-24B93BB17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09586" name="Text Box 24">
              <a:extLst>
                <a:ext uri="{FF2B5EF4-FFF2-40B4-BE49-F238E27FC236}">
                  <a16:creationId xmlns:a16="http://schemas.microsoft.com/office/drawing/2014/main" id="{6FE63F31-CAFA-80F9-93DA-961CCB93F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09573" name="Group 25">
            <a:extLst>
              <a:ext uri="{FF2B5EF4-FFF2-40B4-BE49-F238E27FC236}">
                <a16:creationId xmlns:a16="http://schemas.microsoft.com/office/drawing/2014/main" id="{14C5A5CE-D427-47A9-3381-4598FB4CCAE1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09581" name="Oval 26">
              <a:extLst>
                <a:ext uri="{FF2B5EF4-FFF2-40B4-BE49-F238E27FC236}">
                  <a16:creationId xmlns:a16="http://schemas.microsoft.com/office/drawing/2014/main" id="{03B8B638-9FD2-E8CB-C9F3-F8F3A2C2B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09582" name="Text Box 27">
              <a:extLst>
                <a:ext uri="{FF2B5EF4-FFF2-40B4-BE49-F238E27FC236}">
                  <a16:creationId xmlns:a16="http://schemas.microsoft.com/office/drawing/2014/main" id="{646DAE27-30E8-3F0E-CD4D-CB295DD8E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09583" name="Text Box 28">
              <a:extLst>
                <a:ext uri="{FF2B5EF4-FFF2-40B4-BE49-F238E27FC236}">
                  <a16:creationId xmlns:a16="http://schemas.microsoft.com/office/drawing/2014/main" id="{988F749D-F893-E7AA-3370-73BE2AAC7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01405" name="Line 29">
            <a:extLst>
              <a:ext uri="{FF2B5EF4-FFF2-40B4-BE49-F238E27FC236}">
                <a16:creationId xmlns:a16="http://schemas.microsoft.com/office/drawing/2014/main" id="{C4E3C3FA-855B-AC03-2A4D-9930D1784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71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1406" name="Line 30">
            <a:extLst>
              <a:ext uri="{FF2B5EF4-FFF2-40B4-BE49-F238E27FC236}">
                <a16:creationId xmlns:a16="http://schemas.microsoft.com/office/drawing/2014/main" id="{242D7692-35F0-06E9-D83D-425A0E7DA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62890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09576" name="Group 33">
            <a:extLst>
              <a:ext uri="{FF2B5EF4-FFF2-40B4-BE49-F238E27FC236}">
                <a16:creationId xmlns:a16="http://schemas.microsoft.com/office/drawing/2014/main" id="{3556440B-88B6-AD63-9E07-E166D17D3114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09579" name="Line 34">
              <a:extLst>
                <a:ext uri="{FF2B5EF4-FFF2-40B4-BE49-F238E27FC236}">
                  <a16:creationId xmlns:a16="http://schemas.microsoft.com/office/drawing/2014/main" id="{48199876-199E-F49C-E53D-16D258BB1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9580" name="Text Box 35">
              <a:extLst>
                <a:ext uri="{FF2B5EF4-FFF2-40B4-BE49-F238E27FC236}">
                  <a16:creationId xmlns:a16="http://schemas.microsoft.com/office/drawing/2014/main" id="{28C64508-4530-7387-14DA-F8415F633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09577" name="Line 36">
            <a:extLst>
              <a:ext uri="{FF2B5EF4-FFF2-40B4-BE49-F238E27FC236}">
                <a16:creationId xmlns:a16="http://schemas.microsoft.com/office/drawing/2014/main" id="{70EC7EE6-DD6C-31D8-E25E-1E3FF75A7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9578" name="Line 37">
            <a:extLst>
              <a:ext uri="{FF2B5EF4-FFF2-40B4-BE49-F238E27FC236}">
                <a16:creationId xmlns:a16="http://schemas.microsoft.com/office/drawing/2014/main" id="{E5FB7546-6AD8-3B4C-5C1A-62A6F93A9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854825-F270-74C0-1430-ADF9CFA5D2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7227677-CAAF-5B5E-2EF4-A051089A7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Synchronous Propagation Example (4)</a:t>
            </a:r>
          </a:p>
        </p:txBody>
      </p:sp>
      <p:grpSp>
        <p:nvGrpSpPr>
          <p:cNvPr id="111619" name="Group 3">
            <a:extLst>
              <a:ext uri="{FF2B5EF4-FFF2-40B4-BE49-F238E27FC236}">
                <a16:creationId xmlns:a16="http://schemas.microsoft.com/office/drawing/2014/main" id="{C66BC662-A531-4026-8160-EFA9FC70C6FF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11638" name="Oval 4">
              <a:extLst>
                <a:ext uri="{FF2B5EF4-FFF2-40B4-BE49-F238E27FC236}">
                  <a16:creationId xmlns:a16="http://schemas.microsoft.com/office/drawing/2014/main" id="{0732D78B-B6E1-E7A4-D1E8-065DCFDE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1639" name="Text Box 5">
              <a:extLst>
                <a:ext uri="{FF2B5EF4-FFF2-40B4-BE49-F238E27FC236}">
                  <a16:creationId xmlns:a16="http://schemas.microsoft.com/office/drawing/2014/main" id="{34C23EB8-140A-5E6C-2D02-0BA5B7C90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11640" name="Text Box 6">
              <a:extLst>
                <a:ext uri="{FF2B5EF4-FFF2-40B4-BE49-F238E27FC236}">
                  <a16:creationId xmlns:a16="http://schemas.microsoft.com/office/drawing/2014/main" id="{6A81BF22-16A8-FD52-A719-9F8AE93B0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1620" name="Group 7">
            <a:extLst>
              <a:ext uri="{FF2B5EF4-FFF2-40B4-BE49-F238E27FC236}">
                <a16:creationId xmlns:a16="http://schemas.microsoft.com/office/drawing/2014/main" id="{673EF19B-63E3-751A-F13A-9AB85CB20D9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11635" name="Oval 8">
              <a:extLst>
                <a:ext uri="{FF2B5EF4-FFF2-40B4-BE49-F238E27FC236}">
                  <a16:creationId xmlns:a16="http://schemas.microsoft.com/office/drawing/2014/main" id="{17693C02-A6A3-F248-1802-92CD60DE4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1636" name="Text Box 9">
              <a:extLst>
                <a:ext uri="{FF2B5EF4-FFF2-40B4-BE49-F238E27FC236}">
                  <a16:creationId xmlns:a16="http://schemas.microsoft.com/office/drawing/2014/main" id="{66E4A78A-517C-A89E-FDEC-429BB0F2C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11637" name="Text Box 10">
              <a:extLst>
                <a:ext uri="{FF2B5EF4-FFF2-40B4-BE49-F238E27FC236}">
                  <a16:creationId xmlns:a16="http://schemas.microsoft.com/office/drawing/2014/main" id="{F5CC7E8B-35A2-1E6C-6AE0-FCFF7B4E0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1621" name="Group 11">
            <a:extLst>
              <a:ext uri="{FF2B5EF4-FFF2-40B4-BE49-F238E27FC236}">
                <a16:creationId xmlns:a16="http://schemas.microsoft.com/office/drawing/2014/main" id="{830E4068-6C32-C020-84F7-FA2311C16E56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11632" name="Oval 12">
              <a:extLst>
                <a:ext uri="{FF2B5EF4-FFF2-40B4-BE49-F238E27FC236}">
                  <a16:creationId xmlns:a16="http://schemas.microsoft.com/office/drawing/2014/main" id="{5E04A051-00E0-06F7-E04F-423AF023D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1633" name="Text Box 13">
              <a:extLst>
                <a:ext uri="{FF2B5EF4-FFF2-40B4-BE49-F238E27FC236}">
                  <a16:creationId xmlns:a16="http://schemas.microsoft.com/office/drawing/2014/main" id="{4263C77B-FD5D-BBB9-D999-9174AE39E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11634" name="Text Box 14">
              <a:extLst>
                <a:ext uri="{FF2B5EF4-FFF2-40B4-BE49-F238E27FC236}">
                  <a16:creationId xmlns:a16="http://schemas.microsoft.com/office/drawing/2014/main" id="{FD48BD0C-701E-D596-342E-4401F38EC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11622" name="Line 15">
            <a:extLst>
              <a:ext uri="{FF2B5EF4-FFF2-40B4-BE49-F238E27FC236}">
                <a16:creationId xmlns:a16="http://schemas.microsoft.com/office/drawing/2014/main" id="{915C3EDA-00FE-EEFD-5945-6D0655792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71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1623" name="Line 16">
            <a:extLst>
              <a:ext uri="{FF2B5EF4-FFF2-40B4-BE49-F238E27FC236}">
                <a16:creationId xmlns:a16="http://schemas.microsoft.com/office/drawing/2014/main" id="{98E9966A-1A67-91AA-369A-7EF9E73F4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62890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11624" name="Group 17">
            <a:extLst>
              <a:ext uri="{FF2B5EF4-FFF2-40B4-BE49-F238E27FC236}">
                <a16:creationId xmlns:a16="http://schemas.microsoft.com/office/drawing/2014/main" id="{C6C12E63-9C2C-7F7D-386E-BEA04A6A0C29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11630" name="Line 18">
              <a:extLst>
                <a:ext uri="{FF2B5EF4-FFF2-40B4-BE49-F238E27FC236}">
                  <a16:creationId xmlns:a16="http://schemas.microsoft.com/office/drawing/2014/main" id="{0F7BF2B5-8180-E685-02E1-A72237B7D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1631" name="Text Box 19">
              <a:extLst>
                <a:ext uri="{FF2B5EF4-FFF2-40B4-BE49-F238E27FC236}">
                  <a16:creationId xmlns:a16="http://schemas.microsoft.com/office/drawing/2014/main" id="{DA93232A-AD60-972A-7F6A-EB73443B0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11625" name="Line 20">
            <a:extLst>
              <a:ext uri="{FF2B5EF4-FFF2-40B4-BE49-F238E27FC236}">
                <a16:creationId xmlns:a16="http://schemas.microsoft.com/office/drawing/2014/main" id="{C8E448FC-2591-43C3-CACF-D79AB1A14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1626" name="Line 21">
            <a:extLst>
              <a:ext uri="{FF2B5EF4-FFF2-40B4-BE49-F238E27FC236}">
                <a16:creationId xmlns:a16="http://schemas.microsoft.com/office/drawing/2014/main" id="{74EB215B-2849-9771-CB1B-DF91EC0E7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6" name="Group 25">
            <a:extLst>
              <a:ext uri="{FF2B5EF4-FFF2-40B4-BE49-F238E27FC236}">
                <a16:creationId xmlns:a16="http://schemas.microsoft.com/office/drawing/2014/main" id="{512C69A7-2B36-8CDE-11FC-8754CFDE3BA6}"/>
              </a:ext>
            </a:extLst>
          </p:cNvPr>
          <p:cNvGrpSpPr>
            <a:grpSpLocks/>
          </p:cNvGrpSpPr>
          <p:nvPr/>
        </p:nvGrpSpPr>
        <p:grpSpPr bwMode="auto">
          <a:xfrm>
            <a:off x="2228851" y="2732484"/>
            <a:ext cx="1463278" cy="1168003"/>
            <a:chOff x="912" y="2295"/>
            <a:chExt cx="1229" cy="981"/>
          </a:xfrm>
        </p:grpSpPr>
        <p:sp>
          <p:nvSpPr>
            <p:cNvPr id="111628" name="Line 23">
              <a:extLst>
                <a:ext uri="{FF2B5EF4-FFF2-40B4-BE49-F238E27FC236}">
                  <a16:creationId xmlns:a16="http://schemas.microsoft.com/office/drawing/2014/main" id="{5E814EC7-7D6F-37D5-5FDB-2308FB556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295"/>
              <a:ext cx="116" cy="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1629" name="Text Box 24">
              <a:extLst>
                <a:ext uri="{FF2B5EF4-FFF2-40B4-BE49-F238E27FC236}">
                  <a16:creationId xmlns:a16="http://schemas.microsoft.com/office/drawing/2014/main" id="{B650ECCA-87A3-2466-FEAF-42552D28B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12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complete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468435B-1BA8-641E-E295-E055698E23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43BF136-D571-E273-CC6A-04927CE6B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Asynchronous Propagation Example (1)</a:t>
            </a:r>
          </a:p>
        </p:txBody>
      </p:sp>
      <p:grpSp>
        <p:nvGrpSpPr>
          <p:cNvPr id="113667" name="Group 4">
            <a:extLst>
              <a:ext uri="{FF2B5EF4-FFF2-40B4-BE49-F238E27FC236}">
                <a16:creationId xmlns:a16="http://schemas.microsoft.com/office/drawing/2014/main" id="{0B87689A-4EF8-1168-534B-54D39C301320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13679" name="Oval 5">
              <a:extLst>
                <a:ext uri="{FF2B5EF4-FFF2-40B4-BE49-F238E27FC236}">
                  <a16:creationId xmlns:a16="http://schemas.microsoft.com/office/drawing/2014/main" id="{69D2092E-6C26-4BF5-39A5-954096307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3680" name="Text Box 6">
              <a:extLst>
                <a:ext uri="{FF2B5EF4-FFF2-40B4-BE49-F238E27FC236}">
                  <a16:creationId xmlns:a16="http://schemas.microsoft.com/office/drawing/2014/main" id="{511898C2-5D14-E4EC-D64C-B4901E635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13681" name="Text Box 7">
              <a:extLst>
                <a:ext uri="{FF2B5EF4-FFF2-40B4-BE49-F238E27FC236}">
                  <a16:creationId xmlns:a16="http://schemas.microsoft.com/office/drawing/2014/main" id="{3C33ABED-6B86-BEDC-A26A-FBD38C940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3668" name="Group 8">
            <a:extLst>
              <a:ext uri="{FF2B5EF4-FFF2-40B4-BE49-F238E27FC236}">
                <a16:creationId xmlns:a16="http://schemas.microsoft.com/office/drawing/2014/main" id="{1037686A-857A-E0DF-2735-7589EB9F586D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13676" name="Oval 9">
              <a:extLst>
                <a:ext uri="{FF2B5EF4-FFF2-40B4-BE49-F238E27FC236}">
                  <a16:creationId xmlns:a16="http://schemas.microsoft.com/office/drawing/2014/main" id="{3EBA2509-6DB6-7733-9676-A9FD1A8A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3677" name="Text Box 10">
              <a:extLst>
                <a:ext uri="{FF2B5EF4-FFF2-40B4-BE49-F238E27FC236}">
                  <a16:creationId xmlns:a16="http://schemas.microsoft.com/office/drawing/2014/main" id="{1669C40F-4CA1-A707-3AF8-C05707650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13678" name="Text Box 11">
              <a:extLst>
                <a:ext uri="{FF2B5EF4-FFF2-40B4-BE49-F238E27FC236}">
                  <a16:creationId xmlns:a16="http://schemas.microsoft.com/office/drawing/2014/main" id="{E2AA9C87-42D2-4FB5-DD70-5AF8D3C5B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3669" name="Group 12">
            <a:extLst>
              <a:ext uri="{FF2B5EF4-FFF2-40B4-BE49-F238E27FC236}">
                <a16:creationId xmlns:a16="http://schemas.microsoft.com/office/drawing/2014/main" id="{D14D8553-0634-2BBB-11D1-54184D4D19DC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13673" name="Oval 13">
              <a:extLst>
                <a:ext uri="{FF2B5EF4-FFF2-40B4-BE49-F238E27FC236}">
                  <a16:creationId xmlns:a16="http://schemas.microsoft.com/office/drawing/2014/main" id="{29236EEB-B3E5-ADE7-EC27-250EBEB24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3674" name="Text Box 14">
              <a:extLst>
                <a:ext uri="{FF2B5EF4-FFF2-40B4-BE49-F238E27FC236}">
                  <a16:creationId xmlns:a16="http://schemas.microsoft.com/office/drawing/2014/main" id="{2A26F9A3-F4D9-2EDD-6D07-95D24E50E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13675" name="Text Box 15">
              <a:extLst>
                <a:ext uri="{FF2B5EF4-FFF2-40B4-BE49-F238E27FC236}">
                  <a16:creationId xmlns:a16="http://schemas.microsoft.com/office/drawing/2014/main" id="{C6B74DBB-E330-3EC4-82C9-57887D3FA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73991AC0-9B11-E484-EC9B-C918D1E253EE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13671" name="Line 17">
              <a:extLst>
                <a:ext uri="{FF2B5EF4-FFF2-40B4-BE49-F238E27FC236}">
                  <a16:creationId xmlns:a16="http://schemas.microsoft.com/office/drawing/2014/main" id="{F770D2BB-2E2A-2B89-79BA-F9A9686E7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3672" name="Text Box 18">
              <a:extLst>
                <a:ext uri="{FF2B5EF4-FFF2-40B4-BE49-F238E27FC236}">
                  <a16:creationId xmlns:a16="http://schemas.microsoft.com/office/drawing/2014/main" id="{8A4D5002-7AB7-586B-5264-19E11E0F9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F3F719-0B3A-0B67-F492-3166FA2BD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DEFA95D-0CC5-3A26-87BA-01CE9705F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108349"/>
            <a:ext cx="77866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Asynchronous Propagation Example (2)</a:t>
            </a:r>
          </a:p>
        </p:txBody>
      </p:sp>
      <p:grpSp>
        <p:nvGrpSpPr>
          <p:cNvPr id="115715" name="Group 18">
            <a:extLst>
              <a:ext uri="{FF2B5EF4-FFF2-40B4-BE49-F238E27FC236}">
                <a16:creationId xmlns:a16="http://schemas.microsoft.com/office/drawing/2014/main" id="{83FDC2E7-F0DE-1647-2901-DDBBF65F05B5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15732" name="Oval 19">
              <a:extLst>
                <a:ext uri="{FF2B5EF4-FFF2-40B4-BE49-F238E27FC236}">
                  <a16:creationId xmlns:a16="http://schemas.microsoft.com/office/drawing/2014/main" id="{868AE8EA-665B-C136-2222-1DF4A9F3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5733" name="Text Box 20">
              <a:extLst>
                <a:ext uri="{FF2B5EF4-FFF2-40B4-BE49-F238E27FC236}">
                  <a16:creationId xmlns:a16="http://schemas.microsoft.com/office/drawing/2014/main" id="{D2B5D893-1B11-9EF7-DEB3-1DF05CC95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15734" name="Text Box 21">
              <a:extLst>
                <a:ext uri="{FF2B5EF4-FFF2-40B4-BE49-F238E27FC236}">
                  <a16:creationId xmlns:a16="http://schemas.microsoft.com/office/drawing/2014/main" id="{58F6F2BF-805C-B610-86A8-B209F8FB4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5716" name="Group 22">
            <a:extLst>
              <a:ext uri="{FF2B5EF4-FFF2-40B4-BE49-F238E27FC236}">
                <a16:creationId xmlns:a16="http://schemas.microsoft.com/office/drawing/2014/main" id="{CE138633-9A38-8F04-4CA7-40E243FB60E5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15729" name="Oval 23">
              <a:extLst>
                <a:ext uri="{FF2B5EF4-FFF2-40B4-BE49-F238E27FC236}">
                  <a16:creationId xmlns:a16="http://schemas.microsoft.com/office/drawing/2014/main" id="{57A28BA4-597C-E06A-DFA6-2474C0728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5730" name="Text Box 24">
              <a:extLst>
                <a:ext uri="{FF2B5EF4-FFF2-40B4-BE49-F238E27FC236}">
                  <a16:creationId xmlns:a16="http://schemas.microsoft.com/office/drawing/2014/main" id="{3B1E3C0E-AC77-0DF0-71DC-130FADCC8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15731" name="Text Box 25">
              <a:extLst>
                <a:ext uri="{FF2B5EF4-FFF2-40B4-BE49-F238E27FC236}">
                  <a16:creationId xmlns:a16="http://schemas.microsoft.com/office/drawing/2014/main" id="{27360891-CC25-C992-2333-A0AA22940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5717" name="Group 26">
            <a:extLst>
              <a:ext uri="{FF2B5EF4-FFF2-40B4-BE49-F238E27FC236}">
                <a16:creationId xmlns:a16="http://schemas.microsoft.com/office/drawing/2014/main" id="{46E74040-EF57-97E1-CEE3-02F3E97A8AAB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15726" name="Oval 27">
              <a:extLst>
                <a:ext uri="{FF2B5EF4-FFF2-40B4-BE49-F238E27FC236}">
                  <a16:creationId xmlns:a16="http://schemas.microsoft.com/office/drawing/2014/main" id="{A5DBA858-C25C-E7DF-A629-87D77C0A4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5727" name="Text Box 28">
              <a:extLst>
                <a:ext uri="{FF2B5EF4-FFF2-40B4-BE49-F238E27FC236}">
                  <a16:creationId xmlns:a16="http://schemas.microsoft.com/office/drawing/2014/main" id="{4634C919-7A75-1C43-7E16-BD2E60FC9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15728" name="Text Box 29">
              <a:extLst>
                <a:ext uri="{FF2B5EF4-FFF2-40B4-BE49-F238E27FC236}">
                  <a16:creationId xmlns:a16="http://schemas.microsoft.com/office/drawing/2014/main" id="{B1A0FD20-40EC-9333-DE8E-45DE99076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04478" name="Line 30">
            <a:extLst>
              <a:ext uri="{FF2B5EF4-FFF2-40B4-BE49-F238E27FC236}">
                <a16:creationId xmlns:a16="http://schemas.microsoft.com/office/drawing/2014/main" id="{24553D11-3672-4C76-39C1-915C551CA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4479" name="Line 31">
            <a:extLst>
              <a:ext uri="{FF2B5EF4-FFF2-40B4-BE49-F238E27FC236}">
                <a16:creationId xmlns:a16="http://schemas.microsoft.com/office/drawing/2014/main" id="{BD3C7030-9872-CD7B-100A-4DEDAC666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15720" name="Group 32">
            <a:extLst>
              <a:ext uri="{FF2B5EF4-FFF2-40B4-BE49-F238E27FC236}">
                <a16:creationId xmlns:a16="http://schemas.microsoft.com/office/drawing/2014/main" id="{FC336B7D-7679-5873-244F-AD15049A72D6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15724" name="Line 33">
              <a:extLst>
                <a:ext uri="{FF2B5EF4-FFF2-40B4-BE49-F238E27FC236}">
                  <a16:creationId xmlns:a16="http://schemas.microsoft.com/office/drawing/2014/main" id="{BED8795E-7C29-606E-F59D-D3440B9537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5725" name="Text Box 34">
              <a:extLst>
                <a:ext uri="{FF2B5EF4-FFF2-40B4-BE49-F238E27FC236}">
                  <a16:creationId xmlns:a16="http://schemas.microsoft.com/office/drawing/2014/main" id="{34FB3480-4938-2CEB-5C94-C0C2E48A0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6" name="Group 35">
            <a:extLst>
              <a:ext uri="{FF2B5EF4-FFF2-40B4-BE49-F238E27FC236}">
                <a16:creationId xmlns:a16="http://schemas.microsoft.com/office/drawing/2014/main" id="{8BBBDA00-A9A6-173C-84FE-BCD141DA108D}"/>
              </a:ext>
            </a:extLst>
          </p:cNvPr>
          <p:cNvGrpSpPr>
            <a:grpSpLocks/>
          </p:cNvGrpSpPr>
          <p:nvPr/>
        </p:nvGrpSpPr>
        <p:grpSpPr bwMode="auto">
          <a:xfrm>
            <a:off x="2228851" y="2732484"/>
            <a:ext cx="1463278" cy="1168003"/>
            <a:chOff x="912" y="2295"/>
            <a:chExt cx="1229" cy="981"/>
          </a:xfrm>
        </p:grpSpPr>
        <p:sp>
          <p:nvSpPr>
            <p:cNvPr id="115722" name="Line 36">
              <a:extLst>
                <a:ext uri="{FF2B5EF4-FFF2-40B4-BE49-F238E27FC236}">
                  <a16:creationId xmlns:a16="http://schemas.microsoft.com/office/drawing/2014/main" id="{B631C385-0A6B-A070-8889-8F2AA38DEF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295"/>
              <a:ext cx="116" cy="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5723" name="Text Box 37">
              <a:extLst>
                <a:ext uri="{FF2B5EF4-FFF2-40B4-BE49-F238E27FC236}">
                  <a16:creationId xmlns:a16="http://schemas.microsoft.com/office/drawing/2014/main" id="{3A42427A-8756-DCFF-76CE-AED34ACC6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12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complete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357B5D0-EEE0-C928-95F0-A2CEBE12C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Asynchronous Propagation Example (3)</a:t>
            </a:r>
          </a:p>
        </p:txBody>
      </p:sp>
      <p:grpSp>
        <p:nvGrpSpPr>
          <p:cNvPr id="117763" name="Group 3">
            <a:extLst>
              <a:ext uri="{FF2B5EF4-FFF2-40B4-BE49-F238E27FC236}">
                <a16:creationId xmlns:a16="http://schemas.microsoft.com/office/drawing/2014/main" id="{0BB5DD1A-5F36-AA7C-DAB5-8DDA380DC099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17782" name="Oval 4">
              <a:extLst>
                <a:ext uri="{FF2B5EF4-FFF2-40B4-BE49-F238E27FC236}">
                  <a16:creationId xmlns:a16="http://schemas.microsoft.com/office/drawing/2014/main" id="{9AAC1021-9B70-D541-8DDF-F769D82BF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7783" name="Text Box 5">
              <a:extLst>
                <a:ext uri="{FF2B5EF4-FFF2-40B4-BE49-F238E27FC236}">
                  <a16:creationId xmlns:a16="http://schemas.microsoft.com/office/drawing/2014/main" id="{C6D73131-F913-ADAF-BF9C-CE96B0B33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17784" name="Text Box 6">
              <a:extLst>
                <a:ext uri="{FF2B5EF4-FFF2-40B4-BE49-F238E27FC236}">
                  <a16:creationId xmlns:a16="http://schemas.microsoft.com/office/drawing/2014/main" id="{6AFB0AE9-4C09-F9B5-5D77-6E60E79CA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7764" name="Group 7">
            <a:extLst>
              <a:ext uri="{FF2B5EF4-FFF2-40B4-BE49-F238E27FC236}">
                <a16:creationId xmlns:a16="http://schemas.microsoft.com/office/drawing/2014/main" id="{BC300F4D-A163-701D-A634-56ADC7EFB99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17779" name="Oval 8">
              <a:extLst>
                <a:ext uri="{FF2B5EF4-FFF2-40B4-BE49-F238E27FC236}">
                  <a16:creationId xmlns:a16="http://schemas.microsoft.com/office/drawing/2014/main" id="{1FECAD8B-6E29-7510-FC41-6E3B0CB03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7780" name="Text Box 9">
              <a:extLst>
                <a:ext uri="{FF2B5EF4-FFF2-40B4-BE49-F238E27FC236}">
                  <a16:creationId xmlns:a16="http://schemas.microsoft.com/office/drawing/2014/main" id="{C5E34670-6BA2-FEB9-F475-6A2385C9F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17781" name="Text Box 10">
              <a:extLst>
                <a:ext uri="{FF2B5EF4-FFF2-40B4-BE49-F238E27FC236}">
                  <a16:creationId xmlns:a16="http://schemas.microsoft.com/office/drawing/2014/main" id="{C62E441A-1A65-B042-41DD-572570325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17765" name="Group 11">
            <a:extLst>
              <a:ext uri="{FF2B5EF4-FFF2-40B4-BE49-F238E27FC236}">
                <a16:creationId xmlns:a16="http://schemas.microsoft.com/office/drawing/2014/main" id="{6DDFD7B8-EF5D-578C-EBF7-0699B82E2F42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17776" name="Oval 12">
              <a:extLst>
                <a:ext uri="{FF2B5EF4-FFF2-40B4-BE49-F238E27FC236}">
                  <a16:creationId xmlns:a16="http://schemas.microsoft.com/office/drawing/2014/main" id="{E8CF29FD-ADA8-632F-5083-E326BA1F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17777" name="Text Box 13">
              <a:extLst>
                <a:ext uri="{FF2B5EF4-FFF2-40B4-BE49-F238E27FC236}">
                  <a16:creationId xmlns:a16="http://schemas.microsoft.com/office/drawing/2014/main" id="{98AFDFFD-C965-AD2C-D9CF-40BFF20A8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17778" name="Text Box 14">
              <a:extLst>
                <a:ext uri="{FF2B5EF4-FFF2-40B4-BE49-F238E27FC236}">
                  <a16:creationId xmlns:a16="http://schemas.microsoft.com/office/drawing/2014/main" id="{4534C852-97E7-7A4B-8370-C1DA5E718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17766" name="Line 15">
            <a:extLst>
              <a:ext uri="{FF2B5EF4-FFF2-40B4-BE49-F238E27FC236}">
                <a16:creationId xmlns:a16="http://schemas.microsoft.com/office/drawing/2014/main" id="{52613630-ACC9-D648-37EE-6C7179FFD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7767" name="Line 16">
            <a:extLst>
              <a:ext uri="{FF2B5EF4-FFF2-40B4-BE49-F238E27FC236}">
                <a16:creationId xmlns:a16="http://schemas.microsoft.com/office/drawing/2014/main" id="{839386F4-4191-D3E8-8998-4CF247149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17768" name="Group 17">
            <a:extLst>
              <a:ext uri="{FF2B5EF4-FFF2-40B4-BE49-F238E27FC236}">
                <a16:creationId xmlns:a16="http://schemas.microsoft.com/office/drawing/2014/main" id="{CBDE9737-EF20-E70A-C2D2-7B5C618F9E7E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17774" name="Line 18">
              <a:extLst>
                <a:ext uri="{FF2B5EF4-FFF2-40B4-BE49-F238E27FC236}">
                  <a16:creationId xmlns:a16="http://schemas.microsoft.com/office/drawing/2014/main" id="{EBEDB7B8-69CA-3EA9-C2AB-05A5B45FF6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7775" name="Text Box 19">
              <a:extLst>
                <a:ext uri="{FF2B5EF4-FFF2-40B4-BE49-F238E27FC236}">
                  <a16:creationId xmlns:a16="http://schemas.microsoft.com/office/drawing/2014/main" id="{B4367762-8C9D-EF74-76A6-8D4C9DF8EA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117769" name="Group 20">
            <a:extLst>
              <a:ext uri="{FF2B5EF4-FFF2-40B4-BE49-F238E27FC236}">
                <a16:creationId xmlns:a16="http://schemas.microsoft.com/office/drawing/2014/main" id="{66CCAD7D-C05E-249B-D533-65A62D3BB648}"/>
              </a:ext>
            </a:extLst>
          </p:cNvPr>
          <p:cNvGrpSpPr>
            <a:grpSpLocks/>
          </p:cNvGrpSpPr>
          <p:nvPr/>
        </p:nvGrpSpPr>
        <p:grpSpPr bwMode="auto">
          <a:xfrm>
            <a:off x="2228851" y="2732484"/>
            <a:ext cx="1463278" cy="1168003"/>
            <a:chOff x="912" y="2295"/>
            <a:chExt cx="1229" cy="981"/>
          </a:xfrm>
        </p:grpSpPr>
        <p:sp>
          <p:nvSpPr>
            <p:cNvPr id="117772" name="Line 21">
              <a:extLst>
                <a:ext uri="{FF2B5EF4-FFF2-40B4-BE49-F238E27FC236}">
                  <a16:creationId xmlns:a16="http://schemas.microsoft.com/office/drawing/2014/main" id="{5F729EB5-95F1-92BB-DF4F-1A4EE985E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295"/>
              <a:ext cx="116" cy="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7773" name="Text Box 22">
              <a:extLst>
                <a:ext uri="{FF2B5EF4-FFF2-40B4-BE49-F238E27FC236}">
                  <a16:creationId xmlns:a16="http://schemas.microsoft.com/office/drawing/2014/main" id="{A17EA1F2-EA5A-D9DA-3A62-0CE697602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12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complete</a:t>
              </a:r>
            </a:p>
          </p:txBody>
        </p:sp>
      </p:grpSp>
      <p:sp>
        <p:nvSpPr>
          <p:cNvPr id="105495" name="Line 23">
            <a:extLst>
              <a:ext uri="{FF2B5EF4-FFF2-40B4-BE49-F238E27FC236}">
                <a16:creationId xmlns:a16="http://schemas.microsoft.com/office/drawing/2014/main" id="{DA553BCF-0AA3-C4CD-D439-95B1AB53E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71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05496" name="Line 24">
            <a:extLst>
              <a:ext uri="{FF2B5EF4-FFF2-40B4-BE49-F238E27FC236}">
                <a16:creationId xmlns:a16="http://schemas.microsoft.com/office/drawing/2014/main" id="{2733F0A7-67F3-C8F4-0C51-7A6079DBD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62890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6642A31-6C42-E451-D4B6-172D251C7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664AAB9-5A3F-E296-0133-F076BBC1E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Atomic vs. Non-Atomic Update Propagation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10018BE6-CB43-04F2-8771-7B3F68067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133" y="844153"/>
            <a:ext cx="7831666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Atomic propagation lets no one see new data until all replicas store it</a:t>
            </a:r>
          </a:p>
          <a:p>
            <a:pPr eaLnBrk="1" hangingPunct="1"/>
            <a:r>
              <a:rPr lang="en-US" altLang="en-US" sz="2400" dirty="0"/>
              <a:t>Non-atomic lets users see data at some replicas before all replicas have updated it</a:t>
            </a:r>
          </a:p>
          <a:p>
            <a:pPr eaLnBrk="1" hangingPunct="1"/>
            <a:r>
              <a:rPr lang="en-US" altLang="en-US" sz="2400" dirty="0"/>
              <a:t>Atomic update propagation can seriously delay data availability</a:t>
            </a:r>
          </a:p>
          <a:p>
            <a:pPr eaLnBrk="1" hangingPunct="1"/>
            <a:r>
              <a:rPr lang="en-US" altLang="en-US" sz="2400" dirty="0"/>
              <a:t>Non-atomic propagation allows users to see potentially inconsistent data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59BCC22-20F6-4A9A-B0E9-EB9E25F55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>
            <a:extLst>
              <a:ext uri="{FF2B5EF4-FFF2-40B4-BE49-F238E27FC236}">
                <a16:creationId xmlns:a16="http://schemas.microsoft.com/office/drawing/2014/main" id="{895340B9-CD86-FB3E-C5F3-81712C966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Synchronous vs. Atomic</a:t>
            </a:r>
          </a:p>
        </p:txBody>
      </p:sp>
      <p:sp>
        <p:nvSpPr>
          <p:cNvPr id="122883" name="Content Placeholder 2">
            <a:extLst>
              <a:ext uri="{FF2B5EF4-FFF2-40B4-BE49-F238E27FC236}">
                <a16:creationId xmlns:a16="http://schemas.microsoft.com/office/drawing/2014/main" id="{05DA59ED-A8AB-4867-1130-AAC1AB6FE3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8510" y="844153"/>
            <a:ext cx="7888290" cy="3089672"/>
          </a:xfrm>
        </p:spPr>
        <p:txBody>
          <a:bodyPr/>
          <a:lstStyle/>
          <a:p>
            <a:r>
              <a:rPr lang="en-US" altLang="en-US" sz="2400" dirty="0"/>
              <a:t>Synchronous write of 100MB</a:t>
            </a:r>
          </a:p>
          <a:p>
            <a:pPr lvl="1"/>
            <a:r>
              <a:rPr lang="en-US" altLang="en-US" sz="2200" dirty="0"/>
              <a:t>Write will not return until 100MB are written</a:t>
            </a:r>
          </a:p>
          <a:p>
            <a:pPr lvl="1"/>
            <a:r>
              <a:rPr lang="en-US" altLang="en-US" sz="2200" dirty="0"/>
              <a:t>Someone can still see half-way written file</a:t>
            </a:r>
          </a:p>
          <a:p>
            <a:r>
              <a:rPr lang="en-US" altLang="en-US" sz="2400" dirty="0"/>
              <a:t>Atomic write of 100MB</a:t>
            </a:r>
          </a:p>
          <a:p>
            <a:pPr lvl="1"/>
            <a:r>
              <a:rPr lang="en-US" altLang="en-US" sz="2200" dirty="0"/>
              <a:t>Someone cannot see half-way written file</a:t>
            </a:r>
          </a:p>
          <a:p>
            <a:pPr lvl="1"/>
            <a:r>
              <a:rPr lang="en-US" altLang="en-US" sz="2200" dirty="0"/>
              <a:t>Can be asynchronous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72544C9-7257-E26E-DDDE-8253ECDC4D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F1EFAABC-F392-C60E-903D-CCF9A31AC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Replication Consistency Problems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95C37C5-1F7F-276A-4E82-9F47A6E52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Unless update propagation is atomic, consistency problems can arise</a:t>
            </a:r>
          </a:p>
          <a:p>
            <a:pPr eaLnBrk="1" hangingPunct="1"/>
            <a:r>
              <a:rPr lang="en-US" altLang="en-US" sz="2400" dirty="0"/>
              <a:t>One user sees a different data version than another user at the same time</a:t>
            </a:r>
          </a:p>
          <a:p>
            <a:pPr eaLnBrk="1" hangingPunct="1"/>
            <a:r>
              <a:rPr lang="en-US" altLang="en-US" sz="2400" dirty="0"/>
              <a:t>But even atomic propagation is not enough to prevent this situation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D2649F-BE08-5E16-4EE3-6C0CA9996E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FD47EAAD-87F0-669C-A738-BF7EDDB32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Update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2F48218-CB80-9F61-337E-F9C7B054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if two users simultaneously ask to update different replicas of the data?</a:t>
            </a:r>
          </a:p>
          <a:p>
            <a:pPr eaLnBrk="1" hangingPunct="1"/>
            <a:r>
              <a:rPr lang="en-US" altLang="en-US" sz="2400" dirty="0"/>
              <a:t>“Simultaneously” has a looser definition in distributed systems</a:t>
            </a:r>
          </a:p>
          <a:p>
            <a:pPr eaLnBrk="1" hangingPunct="1"/>
            <a:r>
              <a:rPr lang="en-US" altLang="en-US" sz="2400" dirty="0"/>
              <a:t>How do you prevent both from updating it?</a:t>
            </a:r>
          </a:p>
          <a:p>
            <a:pPr eaLnBrk="1" hangingPunct="1"/>
            <a:r>
              <a:rPr lang="en-US" altLang="en-US" sz="2400" dirty="0"/>
              <a:t>Update propagation style offers no help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8E5A34D-E362-26C2-1477-78962802A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7027F93E-025D-688C-E465-B54206FD6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Concurrent Update Example (1)</a:t>
            </a:r>
          </a:p>
        </p:txBody>
      </p:sp>
      <p:grpSp>
        <p:nvGrpSpPr>
          <p:cNvPr id="128003" name="Group 4">
            <a:extLst>
              <a:ext uri="{FF2B5EF4-FFF2-40B4-BE49-F238E27FC236}">
                <a16:creationId xmlns:a16="http://schemas.microsoft.com/office/drawing/2014/main" id="{586DC4DE-816D-8DA6-AADE-F48A93642B5C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28019" name="Oval 5">
              <a:extLst>
                <a:ext uri="{FF2B5EF4-FFF2-40B4-BE49-F238E27FC236}">
                  <a16:creationId xmlns:a16="http://schemas.microsoft.com/office/drawing/2014/main" id="{219F492F-6890-F944-075B-0855D4B8C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28020" name="Text Box 6">
              <a:extLst>
                <a:ext uri="{FF2B5EF4-FFF2-40B4-BE49-F238E27FC236}">
                  <a16:creationId xmlns:a16="http://schemas.microsoft.com/office/drawing/2014/main" id="{A49F6C0C-7CB1-192E-F204-ACAE4F1E3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28021" name="Text Box 7">
              <a:extLst>
                <a:ext uri="{FF2B5EF4-FFF2-40B4-BE49-F238E27FC236}">
                  <a16:creationId xmlns:a16="http://schemas.microsoft.com/office/drawing/2014/main" id="{AA6EBB83-C642-B3FF-7598-9E4E4F7BCA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28004" name="Group 8">
            <a:extLst>
              <a:ext uri="{FF2B5EF4-FFF2-40B4-BE49-F238E27FC236}">
                <a16:creationId xmlns:a16="http://schemas.microsoft.com/office/drawing/2014/main" id="{0EDCD1C9-489B-384B-03B3-7B47647BF40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28016" name="Oval 9">
              <a:extLst>
                <a:ext uri="{FF2B5EF4-FFF2-40B4-BE49-F238E27FC236}">
                  <a16:creationId xmlns:a16="http://schemas.microsoft.com/office/drawing/2014/main" id="{98702801-BB6E-595E-A982-4C87E0829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28017" name="Text Box 10">
              <a:extLst>
                <a:ext uri="{FF2B5EF4-FFF2-40B4-BE49-F238E27FC236}">
                  <a16:creationId xmlns:a16="http://schemas.microsoft.com/office/drawing/2014/main" id="{05EE5278-A790-EF88-5AFF-5657C212A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28018" name="Text Box 11">
              <a:extLst>
                <a:ext uri="{FF2B5EF4-FFF2-40B4-BE49-F238E27FC236}">
                  <a16:creationId xmlns:a16="http://schemas.microsoft.com/office/drawing/2014/main" id="{D1286629-9B4D-39E1-1593-8A14714D7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0094736D-4D3E-547C-27E3-76AFF1793F21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28013" name="Oval 13">
              <a:extLst>
                <a:ext uri="{FF2B5EF4-FFF2-40B4-BE49-F238E27FC236}">
                  <a16:creationId xmlns:a16="http://schemas.microsoft.com/office/drawing/2014/main" id="{5A6941F0-D4BA-1610-9AA7-1642632B3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28014" name="Text Box 14">
              <a:extLst>
                <a:ext uri="{FF2B5EF4-FFF2-40B4-BE49-F238E27FC236}">
                  <a16:creationId xmlns:a16="http://schemas.microsoft.com/office/drawing/2014/main" id="{177DDD79-321D-1204-4178-3212FE1B5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451FAE81-508E-B0E5-95ED-00606C33E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CECD55BE-FDD5-24D7-7182-7E1F80CE4609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571749"/>
            <a:ext cx="5517357" cy="917972"/>
            <a:chOff x="624" y="2160"/>
            <a:chExt cx="4634" cy="771"/>
          </a:xfrm>
        </p:grpSpPr>
        <p:grpSp>
          <p:nvGrpSpPr>
            <p:cNvPr id="128007" name="Group 16">
              <a:extLst>
                <a:ext uri="{FF2B5EF4-FFF2-40B4-BE49-F238E27FC236}">
                  <a16:creationId xmlns:a16="http://schemas.microsoft.com/office/drawing/2014/main" id="{494ED5C2-31DE-86D9-412E-FFCD22FBE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199"/>
              <a:ext cx="890" cy="732"/>
              <a:chOff x="624" y="2208"/>
              <a:chExt cx="890" cy="732"/>
            </a:xfrm>
          </p:grpSpPr>
          <p:sp>
            <p:nvSpPr>
              <p:cNvPr id="128011" name="Line 17">
                <a:extLst>
                  <a:ext uri="{FF2B5EF4-FFF2-40B4-BE49-F238E27FC236}">
                    <a16:creationId xmlns:a16="http://schemas.microsoft.com/office/drawing/2014/main" id="{1A085F32-CA03-A699-90A2-FB8BE3646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208"/>
                <a:ext cx="14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8012" name="Text Box 18">
                <a:extLst>
                  <a:ext uri="{FF2B5EF4-FFF2-40B4-BE49-F238E27FC236}">
                    <a16:creationId xmlns:a16="http://schemas.microsoft.com/office/drawing/2014/main" id="{FE084D0C-C367-C488-37A4-47895FC5C0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2688"/>
                <a:ext cx="8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update Foo</a:t>
                </a:r>
              </a:p>
            </p:txBody>
          </p:sp>
        </p:grpSp>
        <p:grpSp>
          <p:nvGrpSpPr>
            <p:cNvPr id="128008" name="Group 22">
              <a:extLst>
                <a:ext uri="{FF2B5EF4-FFF2-40B4-BE49-F238E27FC236}">
                  <a16:creationId xmlns:a16="http://schemas.microsoft.com/office/drawing/2014/main" id="{32317D1E-B057-6718-775A-7A0549A6B1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160"/>
              <a:ext cx="890" cy="732"/>
              <a:chOff x="4004" y="2256"/>
              <a:chExt cx="890" cy="732"/>
            </a:xfrm>
          </p:grpSpPr>
          <p:sp>
            <p:nvSpPr>
              <p:cNvPr id="128009" name="Line 20">
                <a:extLst>
                  <a:ext uri="{FF2B5EF4-FFF2-40B4-BE49-F238E27FC236}">
                    <a16:creationId xmlns:a16="http://schemas.microsoft.com/office/drawing/2014/main" id="{01518D82-2E5F-0E34-10A1-FD00914A7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72" y="2256"/>
                <a:ext cx="14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28010" name="Text Box 21">
                <a:extLst>
                  <a:ext uri="{FF2B5EF4-FFF2-40B4-BE49-F238E27FC236}">
                    <a16:creationId xmlns:a16="http://schemas.microsoft.com/office/drawing/2014/main" id="{53ACC40C-BFDA-5663-B797-99F84F6077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4" y="2736"/>
                <a:ext cx="8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update Foo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68463AB-31AD-C4EF-7C9F-BF8281DBA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EAEDDE0-B3CB-EBB4-549E-41AD6CE8D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to Improve Autonomy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3971CA-ADDD-1F2B-7703-F861E49CE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Without causing problems with sharing</a:t>
            </a:r>
          </a:p>
          <a:p>
            <a:pPr lvl="1" eaLnBrk="1" hangingPunct="1"/>
            <a:r>
              <a:rPr lang="en-US" altLang="en-US" sz="2200" dirty="0"/>
              <a:t>Replicate vital services on each machine</a:t>
            </a:r>
          </a:p>
          <a:p>
            <a:pPr lvl="1" eaLnBrk="1" hangingPunct="1"/>
            <a:r>
              <a:rPr lang="en-US" altLang="en-US" sz="2200" dirty="0"/>
              <a:t>Do not export services that are unnecessary</a:t>
            </a:r>
          </a:p>
          <a:p>
            <a:pPr lvl="1" eaLnBrk="1" hangingPunct="1"/>
            <a:r>
              <a:rPr lang="en-US" altLang="en-US" sz="2200" dirty="0"/>
              <a:t>Provide strong security guarantee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A5ADD56-CA23-0124-88D7-65B62ABC01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D308D81-8CAA-D986-B518-8C838239E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Concurrent Update Example (2)</a:t>
            </a:r>
          </a:p>
        </p:txBody>
      </p:sp>
      <p:grpSp>
        <p:nvGrpSpPr>
          <p:cNvPr id="130051" name="Group 3">
            <a:extLst>
              <a:ext uri="{FF2B5EF4-FFF2-40B4-BE49-F238E27FC236}">
                <a16:creationId xmlns:a16="http://schemas.microsoft.com/office/drawing/2014/main" id="{630006FC-282D-2F95-AF9B-AD08BB759483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30067" name="Oval 4">
              <a:extLst>
                <a:ext uri="{FF2B5EF4-FFF2-40B4-BE49-F238E27FC236}">
                  <a16:creationId xmlns:a16="http://schemas.microsoft.com/office/drawing/2014/main" id="{CC9C89AC-8F2C-7D91-F05B-88020DD75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0068" name="Text Box 5">
              <a:extLst>
                <a:ext uri="{FF2B5EF4-FFF2-40B4-BE49-F238E27FC236}">
                  <a16:creationId xmlns:a16="http://schemas.microsoft.com/office/drawing/2014/main" id="{54F2A197-99F8-CD86-E48A-5E2C91609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30069" name="Text Box 6">
              <a:extLst>
                <a:ext uri="{FF2B5EF4-FFF2-40B4-BE49-F238E27FC236}">
                  <a16:creationId xmlns:a16="http://schemas.microsoft.com/office/drawing/2014/main" id="{4F837917-16EB-258B-B03F-69730C41B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0052" name="Group 7">
            <a:extLst>
              <a:ext uri="{FF2B5EF4-FFF2-40B4-BE49-F238E27FC236}">
                <a16:creationId xmlns:a16="http://schemas.microsoft.com/office/drawing/2014/main" id="{903237D4-61EB-E1BC-CECD-5F466EE011A4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30064" name="Oval 8">
              <a:extLst>
                <a:ext uri="{FF2B5EF4-FFF2-40B4-BE49-F238E27FC236}">
                  <a16:creationId xmlns:a16="http://schemas.microsoft.com/office/drawing/2014/main" id="{BFD27051-2BF4-A41E-4178-2BD79C055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0065" name="Text Box 9">
              <a:extLst>
                <a:ext uri="{FF2B5EF4-FFF2-40B4-BE49-F238E27FC236}">
                  <a16:creationId xmlns:a16="http://schemas.microsoft.com/office/drawing/2014/main" id="{904356F1-D8F0-2CDE-12FE-21DD1638D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30066" name="Text Box 10">
              <a:extLst>
                <a:ext uri="{FF2B5EF4-FFF2-40B4-BE49-F238E27FC236}">
                  <a16:creationId xmlns:a16="http://schemas.microsoft.com/office/drawing/2014/main" id="{4E8C8876-C123-8EB1-23FE-886E05C48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0053" name="Group 11">
            <a:extLst>
              <a:ext uri="{FF2B5EF4-FFF2-40B4-BE49-F238E27FC236}">
                <a16:creationId xmlns:a16="http://schemas.microsoft.com/office/drawing/2014/main" id="{D71A83DA-8BD9-9CBE-69D7-9E718C880853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30061" name="Oval 12">
              <a:extLst>
                <a:ext uri="{FF2B5EF4-FFF2-40B4-BE49-F238E27FC236}">
                  <a16:creationId xmlns:a16="http://schemas.microsoft.com/office/drawing/2014/main" id="{AE49A2F1-9CB3-2782-BDC9-2FD5B9999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0062" name="Text Box 13">
              <a:extLst>
                <a:ext uri="{FF2B5EF4-FFF2-40B4-BE49-F238E27FC236}">
                  <a16:creationId xmlns:a16="http://schemas.microsoft.com/office/drawing/2014/main" id="{31416448-A2BB-FF6D-0467-3EF7619EB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30063" name="Text Box 14">
              <a:extLst>
                <a:ext uri="{FF2B5EF4-FFF2-40B4-BE49-F238E27FC236}">
                  <a16:creationId xmlns:a16="http://schemas.microsoft.com/office/drawing/2014/main" id="{F92CC0D9-2923-E688-A1B7-4C0A9EADE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0054" name="Group 15">
            <a:extLst>
              <a:ext uri="{FF2B5EF4-FFF2-40B4-BE49-F238E27FC236}">
                <a16:creationId xmlns:a16="http://schemas.microsoft.com/office/drawing/2014/main" id="{58CC9BF8-ED25-8D1C-5968-991E837EB1E3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571749"/>
            <a:ext cx="5517357" cy="917972"/>
            <a:chOff x="624" y="2160"/>
            <a:chExt cx="4634" cy="771"/>
          </a:xfrm>
        </p:grpSpPr>
        <p:grpSp>
          <p:nvGrpSpPr>
            <p:cNvPr id="130055" name="Group 16">
              <a:extLst>
                <a:ext uri="{FF2B5EF4-FFF2-40B4-BE49-F238E27FC236}">
                  <a16:creationId xmlns:a16="http://schemas.microsoft.com/office/drawing/2014/main" id="{B686E921-8842-A121-710A-3A7DE6F325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199"/>
              <a:ext cx="890" cy="732"/>
              <a:chOff x="624" y="2208"/>
              <a:chExt cx="890" cy="732"/>
            </a:xfrm>
          </p:grpSpPr>
          <p:sp>
            <p:nvSpPr>
              <p:cNvPr id="130059" name="Line 17">
                <a:extLst>
                  <a:ext uri="{FF2B5EF4-FFF2-40B4-BE49-F238E27FC236}">
                    <a16:creationId xmlns:a16="http://schemas.microsoft.com/office/drawing/2014/main" id="{062F9923-0FAB-2262-3AAE-AD23E8733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2208"/>
                <a:ext cx="14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0060" name="Text Box 18">
                <a:extLst>
                  <a:ext uri="{FF2B5EF4-FFF2-40B4-BE49-F238E27FC236}">
                    <a16:creationId xmlns:a16="http://schemas.microsoft.com/office/drawing/2014/main" id="{95544A39-26F9-8D85-DBD3-71E1CE80C7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2688"/>
                <a:ext cx="8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update Foo</a:t>
                </a:r>
              </a:p>
            </p:txBody>
          </p:sp>
        </p:grpSp>
        <p:grpSp>
          <p:nvGrpSpPr>
            <p:cNvPr id="130056" name="Group 19">
              <a:extLst>
                <a:ext uri="{FF2B5EF4-FFF2-40B4-BE49-F238E27FC236}">
                  <a16:creationId xmlns:a16="http://schemas.microsoft.com/office/drawing/2014/main" id="{BF0C94AF-C859-DE4E-6032-AA3E7D95E6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160"/>
              <a:ext cx="890" cy="732"/>
              <a:chOff x="4004" y="2256"/>
              <a:chExt cx="890" cy="732"/>
            </a:xfrm>
          </p:grpSpPr>
          <p:sp>
            <p:nvSpPr>
              <p:cNvPr id="130057" name="Line 20">
                <a:extLst>
                  <a:ext uri="{FF2B5EF4-FFF2-40B4-BE49-F238E27FC236}">
                    <a16:creationId xmlns:a16="http://schemas.microsoft.com/office/drawing/2014/main" id="{EDA4F831-87FD-C1E5-2DAA-05A088D23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72" y="2256"/>
                <a:ext cx="14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0058" name="Text Box 21">
                <a:extLst>
                  <a:ext uri="{FF2B5EF4-FFF2-40B4-BE49-F238E27FC236}">
                    <a16:creationId xmlns:a16="http://schemas.microsoft.com/office/drawing/2014/main" id="{861DEEB3-A749-4876-BC95-99E67E378A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4" y="2736"/>
                <a:ext cx="8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update Foo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EB5D4C6-9C87-C699-DA82-F0DEF9A8A6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F1FF13C5-D015-3E53-1548-40C0C72FB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Preventing Concurrent Updates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09E56722-2092-4644-83A9-9DB26F248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One solution is to lock all copies before making updates</a:t>
            </a:r>
          </a:p>
          <a:p>
            <a:pPr eaLnBrk="1" hangingPunct="1"/>
            <a:r>
              <a:rPr lang="en-US" altLang="en-US" sz="2400" dirty="0"/>
              <a:t>That is expensive</a:t>
            </a:r>
          </a:p>
          <a:p>
            <a:pPr eaLnBrk="1" hangingPunct="1"/>
            <a:r>
              <a:rPr lang="en-US" altLang="en-US" sz="2400" dirty="0"/>
              <a:t>And what if one of 20 replicas is unavailable?</a:t>
            </a:r>
          </a:p>
          <a:p>
            <a:pPr eaLnBrk="1" hangingPunct="1"/>
            <a:r>
              <a:rPr lang="en-US" altLang="en-US" sz="2400" dirty="0"/>
              <a:t>You must allow updates to data when partitions or failures occur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1CE99B7-DA3B-6B28-E53A-04A2B0BF0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D2BA8012-C2EA-BFFD-6B10-838C9162C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(1)</a:t>
            </a:r>
          </a:p>
        </p:txBody>
      </p:sp>
      <p:grpSp>
        <p:nvGrpSpPr>
          <p:cNvPr id="134147" name="Group 4">
            <a:extLst>
              <a:ext uri="{FF2B5EF4-FFF2-40B4-BE49-F238E27FC236}">
                <a16:creationId xmlns:a16="http://schemas.microsoft.com/office/drawing/2014/main" id="{CFB6EE1C-342B-74A7-E525-16AA476EF2B2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34159" name="Oval 5">
              <a:extLst>
                <a:ext uri="{FF2B5EF4-FFF2-40B4-BE49-F238E27FC236}">
                  <a16:creationId xmlns:a16="http://schemas.microsoft.com/office/drawing/2014/main" id="{4FD6376B-B3A8-F773-0FB0-B9913D08B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4160" name="Text Box 6">
              <a:extLst>
                <a:ext uri="{FF2B5EF4-FFF2-40B4-BE49-F238E27FC236}">
                  <a16:creationId xmlns:a16="http://schemas.microsoft.com/office/drawing/2014/main" id="{E6846699-EE12-57D7-5E53-3A536B7C9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34161" name="Text Box 7">
              <a:extLst>
                <a:ext uri="{FF2B5EF4-FFF2-40B4-BE49-F238E27FC236}">
                  <a16:creationId xmlns:a16="http://schemas.microsoft.com/office/drawing/2014/main" id="{6638C3AB-D5FF-824C-D0BB-E42E6AEAA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4148" name="Group 8">
            <a:extLst>
              <a:ext uri="{FF2B5EF4-FFF2-40B4-BE49-F238E27FC236}">
                <a16:creationId xmlns:a16="http://schemas.microsoft.com/office/drawing/2014/main" id="{5CF5775E-E5B1-7D11-3AA7-2F5F9C064338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34156" name="Oval 9">
              <a:extLst>
                <a:ext uri="{FF2B5EF4-FFF2-40B4-BE49-F238E27FC236}">
                  <a16:creationId xmlns:a16="http://schemas.microsoft.com/office/drawing/2014/main" id="{52446EAD-CCB8-C133-85BE-EFE3828FA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4157" name="Text Box 10">
              <a:extLst>
                <a:ext uri="{FF2B5EF4-FFF2-40B4-BE49-F238E27FC236}">
                  <a16:creationId xmlns:a16="http://schemas.microsoft.com/office/drawing/2014/main" id="{1530CC8B-7866-8F2B-03B5-8757BBD2F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34158" name="Text Box 11">
              <a:extLst>
                <a:ext uri="{FF2B5EF4-FFF2-40B4-BE49-F238E27FC236}">
                  <a16:creationId xmlns:a16="http://schemas.microsoft.com/office/drawing/2014/main" id="{202D6942-1137-8A83-9950-2E60D4616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ECC836FA-C357-06CD-A52F-A0DC73F20831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34153" name="Oval 13">
              <a:extLst>
                <a:ext uri="{FF2B5EF4-FFF2-40B4-BE49-F238E27FC236}">
                  <a16:creationId xmlns:a16="http://schemas.microsoft.com/office/drawing/2014/main" id="{80DE3F39-E541-96AF-A931-49DDD7720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4154" name="Text Box 14">
              <a:extLst>
                <a:ext uri="{FF2B5EF4-FFF2-40B4-BE49-F238E27FC236}">
                  <a16:creationId xmlns:a16="http://schemas.microsoft.com/office/drawing/2014/main" id="{282B344C-A094-E267-FE8E-61665ED75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34155" name="Text Box 15">
              <a:extLst>
                <a:ext uri="{FF2B5EF4-FFF2-40B4-BE49-F238E27FC236}">
                  <a16:creationId xmlns:a16="http://schemas.microsoft.com/office/drawing/2014/main" id="{F1CB9459-6AC7-AE3F-43F5-3D4040188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A8B93DE0-B210-E1DD-84FA-9CF3D45F488F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34151" name="Line 17">
              <a:extLst>
                <a:ext uri="{FF2B5EF4-FFF2-40B4-BE49-F238E27FC236}">
                  <a16:creationId xmlns:a16="http://schemas.microsoft.com/office/drawing/2014/main" id="{B9CF2B18-18D5-B317-8EA4-85C7A8BA2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4152" name="Text Box 18">
              <a:extLst>
                <a:ext uri="{FF2B5EF4-FFF2-40B4-BE49-F238E27FC236}">
                  <a16:creationId xmlns:a16="http://schemas.microsoft.com/office/drawing/2014/main" id="{9D29651F-A82A-057A-45AA-CB998B750F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A9E4EF-A643-A9C4-D5ED-0157A6CD7A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A8BB986-D5A7-BAA6-64A6-B605D27C2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(2)</a:t>
            </a:r>
          </a:p>
        </p:txBody>
      </p:sp>
      <p:grpSp>
        <p:nvGrpSpPr>
          <p:cNvPr id="136195" name="Group 4">
            <a:extLst>
              <a:ext uri="{FF2B5EF4-FFF2-40B4-BE49-F238E27FC236}">
                <a16:creationId xmlns:a16="http://schemas.microsoft.com/office/drawing/2014/main" id="{0BC1B990-1B70-6D74-0714-CEFA4E146EFF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36214" name="Oval 5">
              <a:extLst>
                <a:ext uri="{FF2B5EF4-FFF2-40B4-BE49-F238E27FC236}">
                  <a16:creationId xmlns:a16="http://schemas.microsoft.com/office/drawing/2014/main" id="{DBDCA606-B2CB-9144-0B87-B3AD744F5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6215" name="Text Box 6">
              <a:extLst>
                <a:ext uri="{FF2B5EF4-FFF2-40B4-BE49-F238E27FC236}">
                  <a16:creationId xmlns:a16="http://schemas.microsoft.com/office/drawing/2014/main" id="{79EF1373-C0AD-B0D3-00B7-846CA9B5F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36216" name="Text Box 7">
              <a:extLst>
                <a:ext uri="{FF2B5EF4-FFF2-40B4-BE49-F238E27FC236}">
                  <a16:creationId xmlns:a16="http://schemas.microsoft.com/office/drawing/2014/main" id="{539CA87F-3CBD-730E-D261-DB527EC67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6196" name="Group 8">
            <a:extLst>
              <a:ext uri="{FF2B5EF4-FFF2-40B4-BE49-F238E27FC236}">
                <a16:creationId xmlns:a16="http://schemas.microsoft.com/office/drawing/2014/main" id="{4D214980-7B9D-2FFD-5185-FAD014568FF4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36211" name="Oval 9">
              <a:extLst>
                <a:ext uri="{FF2B5EF4-FFF2-40B4-BE49-F238E27FC236}">
                  <a16:creationId xmlns:a16="http://schemas.microsoft.com/office/drawing/2014/main" id="{69E2FAE1-8BFF-06F1-E1D8-01DF84C83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6212" name="Text Box 10">
              <a:extLst>
                <a:ext uri="{FF2B5EF4-FFF2-40B4-BE49-F238E27FC236}">
                  <a16:creationId xmlns:a16="http://schemas.microsoft.com/office/drawing/2014/main" id="{9A9B51A9-CC0C-8075-5C2B-B3757896D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36213" name="Text Box 11">
              <a:extLst>
                <a:ext uri="{FF2B5EF4-FFF2-40B4-BE49-F238E27FC236}">
                  <a16:creationId xmlns:a16="http://schemas.microsoft.com/office/drawing/2014/main" id="{1EEFEACB-28C1-CA42-B5CD-107533A09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6197" name="Group 12">
            <a:extLst>
              <a:ext uri="{FF2B5EF4-FFF2-40B4-BE49-F238E27FC236}">
                <a16:creationId xmlns:a16="http://schemas.microsoft.com/office/drawing/2014/main" id="{4A3740B1-BF72-5740-C25F-C4B8BFAF37F5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36208" name="Oval 13">
              <a:extLst>
                <a:ext uri="{FF2B5EF4-FFF2-40B4-BE49-F238E27FC236}">
                  <a16:creationId xmlns:a16="http://schemas.microsoft.com/office/drawing/2014/main" id="{992A9008-CA98-4A55-A2D8-88A9F1153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6209" name="Text Box 14">
              <a:extLst>
                <a:ext uri="{FF2B5EF4-FFF2-40B4-BE49-F238E27FC236}">
                  <a16:creationId xmlns:a16="http://schemas.microsoft.com/office/drawing/2014/main" id="{62AA5C8C-4221-7EBA-E330-1E5908BF0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36210" name="Text Box 15">
              <a:extLst>
                <a:ext uri="{FF2B5EF4-FFF2-40B4-BE49-F238E27FC236}">
                  <a16:creationId xmlns:a16="http://schemas.microsoft.com/office/drawing/2014/main" id="{0BFA0634-5655-F8FF-A656-0C09C3E14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6198" name="Group 18">
            <a:extLst>
              <a:ext uri="{FF2B5EF4-FFF2-40B4-BE49-F238E27FC236}">
                <a16:creationId xmlns:a16="http://schemas.microsoft.com/office/drawing/2014/main" id="{8AD68687-79C9-E46A-3C2F-A68F5D6A8086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36206" name="Line 19">
              <a:extLst>
                <a:ext uri="{FF2B5EF4-FFF2-40B4-BE49-F238E27FC236}">
                  <a16:creationId xmlns:a16="http://schemas.microsoft.com/office/drawing/2014/main" id="{1EE456B1-F1EC-EEF2-29AC-DB3D7BC19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6207" name="Text Box 20">
              <a:extLst>
                <a:ext uri="{FF2B5EF4-FFF2-40B4-BE49-F238E27FC236}">
                  <a16:creationId xmlns:a16="http://schemas.microsoft.com/office/drawing/2014/main" id="{E4E0D416-B5A8-1AB8-679E-BB8F679AC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6" name="Group 25">
            <a:extLst>
              <a:ext uri="{FF2B5EF4-FFF2-40B4-BE49-F238E27FC236}">
                <a16:creationId xmlns:a16="http://schemas.microsoft.com/office/drawing/2014/main" id="{8F3D2FA5-73BB-F229-D65A-6D010A41CF0C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1485900"/>
            <a:ext cx="2000250" cy="1600200"/>
            <a:chOff x="1968" y="1248"/>
            <a:chExt cx="1680" cy="1344"/>
          </a:xfrm>
        </p:grpSpPr>
        <p:grpSp>
          <p:nvGrpSpPr>
            <p:cNvPr id="136200" name="Group 24">
              <a:extLst>
                <a:ext uri="{FF2B5EF4-FFF2-40B4-BE49-F238E27FC236}">
                  <a16:creationId xmlns:a16="http://schemas.microsoft.com/office/drawing/2014/main" id="{583408D4-2D7F-3AF0-9380-DD363D8652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1536" cy="288"/>
              <a:chOff x="2112" y="1248"/>
              <a:chExt cx="1536" cy="288"/>
            </a:xfrm>
          </p:grpSpPr>
          <p:sp>
            <p:nvSpPr>
              <p:cNvPr id="136204" name="Line 16">
                <a:extLst>
                  <a:ext uri="{FF2B5EF4-FFF2-40B4-BE49-F238E27FC236}">
                    <a16:creationId xmlns:a16="http://schemas.microsoft.com/office/drawing/2014/main" id="{79F9A848-5D95-A080-AEDD-07DFD440F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6205" name="Text Box 21">
                <a:extLst>
                  <a:ext uri="{FF2B5EF4-FFF2-40B4-BE49-F238E27FC236}">
                    <a16:creationId xmlns:a16="http://schemas.microsoft.com/office/drawing/2014/main" id="{2BD4BCAE-B260-316B-3176-9E29F37780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1248"/>
                <a:ext cx="9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lock</a:t>
                </a:r>
              </a:p>
            </p:txBody>
          </p:sp>
        </p:grpSp>
        <p:grpSp>
          <p:nvGrpSpPr>
            <p:cNvPr id="136201" name="Group 23">
              <a:extLst>
                <a:ext uri="{FF2B5EF4-FFF2-40B4-BE49-F238E27FC236}">
                  <a16:creationId xmlns:a16="http://schemas.microsoft.com/office/drawing/2014/main" id="{BE47B021-8801-166C-11A2-15E9C86BDE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064"/>
              <a:ext cx="1083" cy="528"/>
              <a:chOff x="1968" y="2064"/>
              <a:chExt cx="1083" cy="528"/>
            </a:xfrm>
          </p:grpSpPr>
          <p:sp>
            <p:nvSpPr>
              <p:cNvPr id="136202" name="Line 17">
                <a:extLst>
                  <a:ext uri="{FF2B5EF4-FFF2-40B4-BE49-F238E27FC236}">
                    <a16:creationId xmlns:a16="http://schemas.microsoft.com/office/drawing/2014/main" id="{30974588-937C-B903-556D-4C2D3B1CF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6203" name="Text Box 22">
                <a:extLst>
                  <a:ext uri="{FF2B5EF4-FFF2-40B4-BE49-F238E27FC236}">
                    <a16:creationId xmlns:a16="http://schemas.microsoft.com/office/drawing/2014/main" id="{1B7C91D3-BBE0-2C0C-3374-64D52AB8D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064"/>
                <a:ext cx="93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lock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4E7D30-8FF8-5F42-5D57-722FA2B9B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1383AF68-548E-69B4-60D9-E2F44DD4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(3)</a:t>
            </a:r>
          </a:p>
        </p:txBody>
      </p:sp>
      <p:grpSp>
        <p:nvGrpSpPr>
          <p:cNvPr id="138243" name="Group 3">
            <a:extLst>
              <a:ext uri="{FF2B5EF4-FFF2-40B4-BE49-F238E27FC236}">
                <a16:creationId xmlns:a16="http://schemas.microsoft.com/office/drawing/2014/main" id="{92C6344F-E75D-95DF-9DFC-A5D004D3E929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38268" name="Oval 4">
              <a:extLst>
                <a:ext uri="{FF2B5EF4-FFF2-40B4-BE49-F238E27FC236}">
                  <a16:creationId xmlns:a16="http://schemas.microsoft.com/office/drawing/2014/main" id="{9D94E9B8-73F8-D784-761C-88DA6F64A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8269" name="Text Box 5">
              <a:extLst>
                <a:ext uri="{FF2B5EF4-FFF2-40B4-BE49-F238E27FC236}">
                  <a16:creationId xmlns:a16="http://schemas.microsoft.com/office/drawing/2014/main" id="{34B2895B-0C22-2359-C207-E25BF978C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38270" name="Text Box 6">
              <a:extLst>
                <a:ext uri="{FF2B5EF4-FFF2-40B4-BE49-F238E27FC236}">
                  <a16:creationId xmlns:a16="http://schemas.microsoft.com/office/drawing/2014/main" id="{A29C66AF-E045-D5CE-A585-1C52E92DC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8244" name="Group 7">
            <a:extLst>
              <a:ext uri="{FF2B5EF4-FFF2-40B4-BE49-F238E27FC236}">
                <a16:creationId xmlns:a16="http://schemas.microsoft.com/office/drawing/2014/main" id="{0A21A631-FFBC-D8B6-3163-2A5FA7EDDA9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38265" name="Oval 8">
              <a:extLst>
                <a:ext uri="{FF2B5EF4-FFF2-40B4-BE49-F238E27FC236}">
                  <a16:creationId xmlns:a16="http://schemas.microsoft.com/office/drawing/2014/main" id="{FCF3FED4-F712-A8E3-7E60-A19729B4C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8266" name="Text Box 9">
              <a:extLst>
                <a:ext uri="{FF2B5EF4-FFF2-40B4-BE49-F238E27FC236}">
                  <a16:creationId xmlns:a16="http://schemas.microsoft.com/office/drawing/2014/main" id="{3AE43876-68EC-6031-B261-0AE37EEC7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38267" name="Text Box 10">
              <a:extLst>
                <a:ext uri="{FF2B5EF4-FFF2-40B4-BE49-F238E27FC236}">
                  <a16:creationId xmlns:a16="http://schemas.microsoft.com/office/drawing/2014/main" id="{5CB85E6C-3F60-211F-54C9-86096A212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8245" name="Group 11">
            <a:extLst>
              <a:ext uri="{FF2B5EF4-FFF2-40B4-BE49-F238E27FC236}">
                <a16:creationId xmlns:a16="http://schemas.microsoft.com/office/drawing/2014/main" id="{B62198C4-BEDD-1180-E28C-E3B36D11899B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38262" name="Oval 12">
              <a:extLst>
                <a:ext uri="{FF2B5EF4-FFF2-40B4-BE49-F238E27FC236}">
                  <a16:creationId xmlns:a16="http://schemas.microsoft.com/office/drawing/2014/main" id="{DA568380-DA48-AF5E-8EF7-DA0E9B830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38263" name="Text Box 13">
              <a:extLst>
                <a:ext uri="{FF2B5EF4-FFF2-40B4-BE49-F238E27FC236}">
                  <a16:creationId xmlns:a16="http://schemas.microsoft.com/office/drawing/2014/main" id="{0BA55903-BEB8-5C45-39A2-88680C7A1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38264" name="Text Box 14">
              <a:extLst>
                <a:ext uri="{FF2B5EF4-FFF2-40B4-BE49-F238E27FC236}">
                  <a16:creationId xmlns:a16="http://schemas.microsoft.com/office/drawing/2014/main" id="{EB23113D-BA79-33F1-D3C7-1FB1AB178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38246" name="Group 15">
            <a:extLst>
              <a:ext uri="{FF2B5EF4-FFF2-40B4-BE49-F238E27FC236}">
                <a16:creationId xmlns:a16="http://schemas.microsoft.com/office/drawing/2014/main" id="{48EC8610-F57F-8839-94D5-4092B3134391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38260" name="Line 16">
              <a:extLst>
                <a:ext uri="{FF2B5EF4-FFF2-40B4-BE49-F238E27FC236}">
                  <a16:creationId xmlns:a16="http://schemas.microsoft.com/office/drawing/2014/main" id="{9D9E6E98-FFDB-82E1-0134-E811C937D8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8261" name="Text Box 17">
              <a:extLst>
                <a:ext uri="{FF2B5EF4-FFF2-40B4-BE49-F238E27FC236}">
                  <a16:creationId xmlns:a16="http://schemas.microsoft.com/office/drawing/2014/main" id="{1FE366B0-263C-73DA-C5FA-3BD2D92D5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138247" name="Group 18">
            <a:extLst>
              <a:ext uri="{FF2B5EF4-FFF2-40B4-BE49-F238E27FC236}">
                <a16:creationId xmlns:a16="http://schemas.microsoft.com/office/drawing/2014/main" id="{7AA35C57-5133-D2CF-BBD6-6F86B38AEDD9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485900"/>
            <a:ext cx="1828800" cy="342900"/>
            <a:chOff x="2112" y="1248"/>
            <a:chExt cx="1536" cy="288"/>
          </a:xfrm>
        </p:grpSpPr>
        <p:sp>
          <p:nvSpPr>
            <p:cNvPr id="138258" name="Line 19">
              <a:extLst>
                <a:ext uri="{FF2B5EF4-FFF2-40B4-BE49-F238E27FC236}">
                  <a16:creationId xmlns:a16="http://schemas.microsoft.com/office/drawing/2014/main" id="{67C79C68-3E71-6AD5-CE4F-7CC6512D2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8259" name="Text Box 20">
              <a:extLst>
                <a:ext uri="{FF2B5EF4-FFF2-40B4-BE49-F238E27FC236}">
                  <a16:creationId xmlns:a16="http://schemas.microsoft.com/office/drawing/2014/main" id="{5D4F37CC-4249-12A8-9979-199A5F5B8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" y="1248"/>
              <a:ext cx="93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request lock</a:t>
              </a:r>
            </a:p>
          </p:txBody>
        </p:sp>
      </p:grpSp>
      <p:grpSp>
        <p:nvGrpSpPr>
          <p:cNvPr id="138248" name="Group 21">
            <a:extLst>
              <a:ext uri="{FF2B5EF4-FFF2-40B4-BE49-F238E27FC236}">
                <a16:creationId xmlns:a16="http://schemas.microsoft.com/office/drawing/2014/main" id="{E4B94122-ADAC-8CEC-F653-CB7956413444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2457450"/>
            <a:ext cx="1289447" cy="628650"/>
            <a:chOff x="1968" y="2064"/>
            <a:chExt cx="1083" cy="528"/>
          </a:xfrm>
        </p:grpSpPr>
        <p:sp>
          <p:nvSpPr>
            <p:cNvPr id="138256" name="Line 22">
              <a:extLst>
                <a:ext uri="{FF2B5EF4-FFF2-40B4-BE49-F238E27FC236}">
                  <a16:creationId xmlns:a16="http://schemas.microsoft.com/office/drawing/2014/main" id="{4EEB71FF-79BE-0D87-BBEB-2837D5487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064"/>
              <a:ext cx="528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8257" name="Text Box 23">
              <a:extLst>
                <a:ext uri="{FF2B5EF4-FFF2-40B4-BE49-F238E27FC236}">
                  <a16:creationId xmlns:a16="http://schemas.microsoft.com/office/drawing/2014/main" id="{2B1B5A45-562A-1C7E-7444-8C298F33C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93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request lock</a:t>
              </a:r>
            </a:p>
          </p:txBody>
        </p: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9F906F21-79B1-CB49-9774-8094503DD3BE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2171700"/>
            <a:ext cx="2914650" cy="1085850"/>
            <a:chOff x="1200" y="1824"/>
            <a:chExt cx="2448" cy="912"/>
          </a:xfrm>
        </p:grpSpPr>
        <p:grpSp>
          <p:nvGrpSpPr>
            <p:cNvPr id="138250" name="Group 28">
              <a:extLst>
                <a:ext uri="{FF2B5EF4-FFF2-40B4-BE49-F238E27FC236}">
                  <a16:creationId xmlns:a16="http://schemas.microsoft.com/office/drawing/2014/main" id="{81059500-000C-3716-D544-B2C2B0D4A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824"/>
              <a:ext cx="1536" cy="261"/>
              <a:chOff x="2112" y="1824"/>
              <a:chExt cx="1536" cy="261"/>
            </a:xfrm>
          </p:grpSpPr>
          <p:sp>
            <p:nvSpPr>
              <p:cNvPr id="138254" name="Line 24">
                <a:extLst>
                  <a:ext uri="{FF2B5EF4-FFF2-40B4-BE49-F238E27FC236}">
                    <a16:creationId xmlns:a16="http://schemas.microsoft.com/office/drawing/2014/main" id="{96DA5FDA-5FBE-8BC9-129F-A90552D38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824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8255" name="Text Box 26">
                <a:extLst>
                  <a:ext uri="{FF2B5EF4-FFF2-40B4-BE49-F238E27FC236}">
                    <a16:creationId xmlns:a16="http://schemas.microsoft.com/office/drawing/2014/main" id="{0495EB83-3C3C-009C-A142-8A4C260FDB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8" y="1833"/>
                <a:ext cx="94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lock granted</a:t>
                </a:r>
              </a:p>
            </p:txBody>
          </p:sp>
        </p:grpSp>
        <p:grpSp>
          <p:nvGrpSpPr>
            <p:cNvPr id="138251" name="Group 29">
              <a:extLst>
                <a:ext uri="{FF2B5EF4-FFF2-40B4-BE49-F238E27FC236}">
                  <a16:creationId xmlns:a16="http://schemas.microsoft.com/office/drawing/2014/main" id="{B0F91F40-FE62-4324-8EBE-D36A85CA78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208"/>
              <a:ext cx="1104" cy="528"/>
              <a:chOff x="1200" y="2208"/>
              <a:chExt cx="1104" cy="528"/>
            </a:xfrm>
          </p:grpSpPr>
          <p:sp>
            <p:nvSpPr>
              <p:cNvPr id="138252" name="Line 25">
                <a:extLst>
                  <a:ext uri="{FF2B5EF4-FFF2-40B4-BE49-F238E27FC236}">
                    <a16:creationId xmlns:a16="http://schemas.microsoft.com/office/drawing/2014/main" id="{59FDDA47-78D4-ED4A-0ACE-CB71FDEE2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38253" name="Text Box 27">
                <a:extLst>
                  <a:ext uri="{FF2B5EF4-FFF2-40B4-BE49-F238E27FC236}">
                    <a16:creationId xmlns:a16="http://schemas.microsoft.com/office/drawing/2014/main" id="{DA0FEAB6-C68A-8C87-027A-3F57F0A0D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448"/>
                <a:ext cx="94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lock granted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043A459-9DBA-24E5-8F67-310B2DC524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A2FDDAEA-CCFC-343D-261A-FAAB2877B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(4)</a:t>
            </a:r>
          </a:p>
        </p:txBody>
      </p:sp>
      <p:grpSp>
        <p:nvGrpSpPr>
          <p:cNvPr id="140291" name="Group 3">
            <a:extLst>
              <a:ext uri="{FF2B5EF4-FFF2-40B4-BE49-F238E27FC236}">
                <a16:creationId xmlns:a16="http://schemas.microsoft.com/office/drawing/2014/main" id="{7D0DFE68-9B28-4D20-5C85-A7EE31DE9BEE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40305" name="Oval 4">
              <a:extLst>
                <a:ext uri="{FF2B5EF4-FFF2-40B4-BE49-F238E27FC236}">
                  <a16:creationId xmlns:a16="http://schemas.microsoft.com/office/drawing/2014/main" id="{C4A62894-CC49-7A89-1D56-D23FAC7F3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0306" name="Text Box 5">
              <a:extLst>
                <a:ext uri="{FF2B5EF4-FFF2-40B4-BE49-F238E27FC236}">
                  <a16:creationId xmlns:a16="http://schemas.microsoft.com/office/drawing/2014/main" id="{25287EDA-0EF1-F157-754F-8CC78A087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40307" name="Text Box 6">
              <a:extLst>
                <a:ext uri="{FF2B5EF4-FFF2-40B4-BE49-F238E27FC236}">
                  <a16:creationId xmlns:a16="http://schemas.microsoft.com/office/drawing/2014/main" id="{B049B160-4488-7CD0-AE57-A8FD22619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0292" name="Group 7">
            <a:extLst>
              <a:ext uri="{FF2B5EF4-FFF2-40B4-BE49-F238E27FC236}">
                <a16:creationId xmlns:a16="http://schemas.microsoft.com/office/drawing/2014/main" id="{61AEBA4E-26E1-0E02-91B7-3FA9E62AE0F7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40302" name="Oval 8">
              <a:extLst>
                <a:ext uri="{FF2B5EF4-FFF2-40B4-BE49-F238E27FC236}">
                  <a16:creationId xmlns:a16="http://schemas.microsoft.com/office/drawing/2014/main" id="{8CAF2B50-5714-FD85-7B7C-AAE93A8AD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0303" name="Text Box 9">
              <a:extLst>
                <a:ext uri="{FF2B5EF4-FFF2-40B4-BE49-F238E27FC236}">
                  <a16:creationId xmlns:a16="http://schemas.microsoft.com/office/drawing/2014/main" id="{A65620C5-4B67-06D3-2472-0A7C23E42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40304" name="Text Box 10">
              <a:extLst>
                <a:ext uri="{FF2B5EF4-FFF2-40B4-BE49-F238E27FC236}">
                  <a16:creationId xmlns:a16="http://schemas.microsoft.com/office/drawing/2014/main" id="{036E62BA-EBAA-C4F7-C35D-FB33FFA9F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0293" name="Group 11">
            <a:extLst>
              <a:ext uri="{FF2B5EF4-FFF2-40B4-BE49-F238E27FC236}">
                <a16:creationId xmlns:a16="http://schemas.microsoft.com/office/drawing/2014/main" id="{F59BEDAB-0FFA-D974-B4C0-46469287AFDD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40299" name="Oval 12">
              <a:extLst>
                <a:ext uri="{FF2B5EF4-FFF2-40B4-BE49-F238E27FC236}">
                  <a16:creationId xmlns:a16="http://schemas.microsoft.com/office/drawing/2014/main" id="{5AB041C0-FFD1-9075-E53C-DB4F875FB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0300" name="Text Box 13">
              <a:extLst>
                <a:ext uri="{FF2B5EF4-FFF2-40B4-BE49-F238E27FC236}">
                  <a16:creationId xmlns:a16="http://schemas.microsoft.com/office/drawing/2014/main" id="{38D9B73A-0604-2291-ACD7-6B2A88D37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40301" name="Text Box 14">
              <a:extLst>
                <a:ext uri="{FF2B5EF4-FFF2-40B4-BE49-F238E27FC236}">
                  <a16:creationId xmlns:a16="http://schemas.microsoft.com/office/drawing/2014/main" id="{C38CE1E5-EF18-776F-136A-05DE73A8E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12655" name="Line 15">
            <a:extLst>
              <a:ext uri="{FF2B5EF4-FFF2-40B4-BE49-F238E27FC236}">
                <a16:creationId xmlns:a16="http://schemas.microsoft.com/office/drawing/2014/main" id="{8360D9D3-BA48-5B32-50C5-F7AA137CA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2656" name="Line 16">
            <a:extLst>
              <a:ext uri="{FF2B5EF4-FFF2-40B4-BE49-F238E27FC236}">
                <a16:creationId xmlns:a16="http://schemas.microsoft.com/office/drawing/2014/main" id="{B021A687-D862-867C-A6BF-0B9585A8A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40296" name="Group 17">
            <a:extLst>
              <a:ext uri="{FF2B5EF4-FFF2-40B4-BE49-F238E27FC236}">
                <a16:creationId xmlns:a16="http://schemas.microsoft.com/office/drawing/2014/main" id="{BB48AED7-A9E9-C11F-00B0-D5CC03CFB7A5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40297" name="Line 18">
              <a:extLst>
                <a:ext uri="{FF2B5EF4-FFF2-40B4-BE49-F238E27FC236}">
                  <a16:creationId xmlns:a16="http://schemas.microsoft.com/office/drawing/2014/main" id="{313110E5-0A2A-4AB8-A6BA-1A97D31A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0298" name="Text Box 19">
              <a:extLst>
                <a:ext uri="{FF2B5EF4-FFF2-40B4-BE49-F238E27FC236}">
                  <a16:creationId xmlns:a16="http://schemas.microsoft.com/office/drawing/2014/main" id="{D8E7283A-4477-E7C8-BD8F-991855C06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0CF87EB-A1CE-BD17-D8EF-E1BAF7996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E521558-424D-FB3C-BF46-916ADFA54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(5)</a:t>
            </a:r>
          </a:p>
        </p:txBody>
      </p:sp>
      <p:grpSp>
        <p:nvGrpSpPr>
          <p:cNvPr id="142339" name="Group 3">
            <a:extLst>
              <a:ext uri="{FF2B5EF4-FFF2-40B4-BE49-F238E27FC236}">
                <a16:creationId xmlns:a16="http://schemas.microsoft.com/office/drawing/2014/main" id="{A6F2436C-BB86-A96E-51CD-A02757E2CD2A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42355" name="Oval 4">
              <a:extLst>
                <a:ext uri="{FF2B5EF4-FFF2-40B4-BE49-F238E27FC236}">
                  <a16:creationId xmlns:a16="http://schemas.microsoft.com/office/drawing/2014/main" id="{4CF6F6E4-3763-8143-7091-636EC5912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2356" name="Text Box 5">
              <a:extLst>
                <a:ext uri="{FF2B5EF4-FFF2-40B4-BE49-F238E27FC236}">
                  <a16:creationId xmlns:a16="http://schemas.microsoft.com/office/drawing/2014/main" id="{110DCCA4-7699-250B-AEE3-C70BB5FAA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42357" name="Text Box 6">
              <a:extLst>
                <a:ext uri="{FF2B5EF4-FFF2-40B4-BE49-F238E27FC236}">
                  <a16:creationId xmlns:a16="http://schemas.microsoft.com/office/drawing/2014/main" id="{DFED4E28-FEA9-21C8-63E6-A97895FFF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2340" name="Group 7">
            <a:extLst>
              <a:ext uri="{FF2B5EF4-FFF2-40B4-BE49-F238E27FC236}">
                <a16:creationId xmlns:a16="http://schemas.microsoft.com/office/drawing/2014/main" id="{EE961536-3106-4BDE-4AFC-1A5B34341B0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42352" name="Oval 8">
              <a:extLst>
                <a:ext uri="{FF2B5EF4-FFF2-40B4-BE49-F238E27FC236}">
                  <a16:creationId xmlns:a16="http://schemas.microsoft.com/office/drawing/2014/main" id="{1DE1682A-CA03-5D29-44ED-D468AEE44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2353" name="Text Box 9">
              <a:extLst>
                <a:ext uri="{FF2B5EF4-FFF2-40B4-BE49-F238E27FC236}">
                  <a16:creationId xmlns:a16="http://schemas.microsoft.com/office/drawing/2014/main" id="{4997EFD6-212F-8BF0-071B-EFBF71793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42354" name="Text Box 10">
              <a:extLst>
                <a:ext uri="{FF2B5EF4-FFF2-40B4-BE49-F238E27FC236}">
                  <a16:creationId xmlns:a16="http://schemas.microsoft.com/office/drawing/2014/main" id="{62253C75-6C4A-6869-D27E-5538AE2924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2341" name="Group 11">
            <a:extLst>
              <a:ext uri="{FF2B5EF4-FFF2-40B4-BE49-F238E27FC236}">
                <a16:creationId xmlns:a16="http://schemas.microsoft.com/office/drawing/2014/main" id="{CE77F057-BF83-8A0B-C41B-8D2B717E4B65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42349" name="Oval 12">
              <a:extLst>
                <a:ext uri="{FF2B5EF4-FFF2-40B4-BE49-F238E27FC236}">
                  <a16:creationId xmlns:a16="http://schemas.microsoft.com/office/drawing/2014/main" id="{81390A1B-0D8E-2B66-433F-8D01F6905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2350" name="Text Box 13">
              <a:extLst>
                <a:ext uri="{FF2B5EF4-FFF2-40B4-BE49-F238E27FC236}">
                  <a16:creationId xmlns:a16="http://schemas.microsoft.com/office/drawing/2014/main" id="{530A0106-CC35-6CC2-6F85-BDBB32C2A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42351" name="Text Box 14">
              <a:extLst>
                <a:ext uri="{FF2B5EF4-FFF2-40B4-BE49-F238E27FC236}">
                  <a16:creationId xmlns:a16="http://schemas.microsoft.com/office/drawing/2014/main" id="{9009749E-A1EC-5C63-EA44-53E0A8E50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13679" name="Line 15">
            <a:extLst>
              <a:ext uri="{FF2B5EF4-FFF2-40B4-BE49-F238E27FC236}">
                <a16:creationId xmlns:a16="http://schemas.microsoft.com/office/drawing/2014/main" id="{F463A0D6-389F-4913-AD02-D233BC881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71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13680" name="Line 16">
            <a:extLst>
              <a:ext uri="{FF2B5EF4-FFF2-40B4-BE49-F238E27FC236}">
                <a16:creationId xmlns:a16="http://schemas.microsoft.com/office/drawing/2014/main" id="{45A0AD1C-5975-F73D-24B6-6772001BD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7550" y="262890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42344" name="Group 17">
            <a:extLst>
              <a:ext uri="{FF2B5EF4-FFF2-40B4-BE49-F238E27FC236}">
                <a16:creationId xmlns:a16="http://schemas.microsoft.com/office/drawing/2014/main" id="{DF9C4246-C979-EC1D-C258-3FD11357D7D1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42347" name="Line 18">
              <a:extLst>
                <a:ext uri="{FF2B5EF4-FFF2-40B4-BE49-F238E27FC236}">
                  <a16:creationId xmlns:a16="http://schemas.microsoft.com/office/drawing/2014/main" id="{B694109D-A835-9413-0C65-287629F8DD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2348" name="Text Box 19">
              <a:extLst>
                <a:ext uri="{FF2B5EF4-FFF2-40B4-BE49-F238E27FC236}">
                  <a16:creationId xmlns:a16="http://schemas.microsoft.com/office/drawing/2014/main" id="{963246FE-E3F5-D47E-7399-005B5DBBD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42345" name="Line 20">
            <a:extLst>
              <a:ext uri="{FF2B5EF4-FFF2-40B4-BE49-F238E27FC236}">
                <a16:creationId xmlns:a16="http://schemas.microsoft.com/office/drawing/2014/main" id="{CC2B5669-2EE8-B414-0700-4B14AEE12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42346" name="Line 21">
            <a:extLst>
              <a:ext uri="{FF2B5EF4-FFF2-40B4-BE49-F238E27FC236}">
                <a16:creationId xmlns:a16="http://schemas.microsoft.com/office/drawing/2014/main" id="{6EEE0FAB-71CF-0222-EF5D-258592C3F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2457450"/>
            <a:ext cx="6286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7AD518-BF56-62F7-7CB5-299B82E6C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9C45085-CBFF-6A47-D181-9D6FD853B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(6)</a:t>
            </a:r>
          </a:p>
        </p:txBody>
      </p:sp>
      <p:grpSp>
        <p:nvGrpSpPr>
          <p:cNvPr id="144387" name="Group 3">
            <a:extLst>
              <a:ext uri="{FF2B5EF4-FFF2-40B4-BE49-F238E27FC236}">
                <a16:creationId xmlns:a16="http://schemas.microsoft.com/office/drawing/2014/main" id="{B2576119-B22A-DEBD-22CC-EB211E3EBBED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44406" name="Oval 4">
              <a:extLst>
                <a:ext uri="{FF2B5EF4-FFF2-40B4-BE49-F238E27FC236}">
                  <a16:creationId xmlns:a16="http://schemas.microsoft.com/office/drawing/2014/main" id="{4C44BA0A-2B81-8A09-EB25-FCBBD9180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4407" name="Text Box 5">
              <a:extLst>
                <a:ext uri="{FF2B5EF4-FFF2-40B4-BE49-F238E27FC236}">
                  <a16:creationId xmlns:a16="http://schemas.microsoft.com/office/drawing/2014/main" id="{9A023FBB-6E81-3057-C64B-FBCEBBA77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44408" name="Text Box 6">
              <a:extLst>
                <a:ext uri="{FF2B5EF4-FFF2-40B4-BE49-F238E27FC236}">
                  <a16:creationId xmlns:a16="http://schemas.microsoft.com/office/drawing/2014/main" id="{30EEE7AB-6D6A-D3CD-44CF-E6D37C23D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4388" name="Group 7">
            <a:extLst>
              <a:ext uri="{FF2B5EF4-FFF2-40B4-BE49-F238E27FC236}">
                <a16:creationId xmlns:a16="http://schemas.microsoft.com/office/drawing/2014/main" id="{8381E9AC-BED6-35DA-53FC-0C7A46B49458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44403" name="Oval 8">
              <a:extLst>
                <a:ext uri="{FF2B5EF4-FFF2-40B4-BE49-F238E27FC236}">
                  <a16:creationId xmlns:a16="http://schemas.microsoft.com/office/drawing/2014/main" id="{76A7291F-0CDA-162A-7BA4-7E7DF0DD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4404" name="Text Box 9">
              <a:extLst>
                <a:ext uri="{FF2B5EF4-FFF2-40B4-BE49-F238E27FC236}">
                  <a16:creationId xmlns:a16="http://schemas.microsoft.com/office/drawing/2014/main" id="{42A6A3B5-AD3C-6D58-2FF3-D736C157A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44405" name="Text Box 10">
              <a:extLst>
                <a:ext uri="{FF2B5EF4-FFF2-40B4-BE49-F238E27FC236}">
                  <a16:creationId xmlns:a16="http://schemas.microsoft.com/office/drawing/2014/main" id="{E0DD4A99-A8BB-E977-11F2-06BA0D6CF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4389" name="Group 11">
            <a:extLst>
              <a:ext uri="{FF2B5EF4-FFF2-40B4-BE49-F238E27FC236}">
                <a16:creationId xmlns:a16="http://schemas.microsoft.com/office/drawing/2014/main" id="{06E2BB0D-5494-062D-1D1E-6CAC5C84210C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44400" name="Oval 12">
              <a:extLst>
                <a:ext uri="{FF2B5EF4-FFF2-40B4-BE49-F238E27FC236}">
                  <a16:creationId xmlns:a16="http://schemas.microsoft.com/office/drawing/2014/main" id="{DDE484FD-A0F8-31A2-37B4-B99B87D11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4401" name="Text Box 13">
              <a:extLst>
                <a:ext uri="{FF2B5EF4-FFF2-40B4-BE49-F238E27FC236}">
                  <a16:creationId xmlns:a16="http://schemas.microsoft.com/office/drawing/2014/main" id="{4510FFCE-9259-A731-8BEB-7DE406961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44402" name="Text Box 14">
              <a:extLst>
                <a:ext uri="{FF2B5EF4-FFF2-40B4-BE49-F238E27FC236}">
                  <a16:creationId xmlns:a16="http://schemas.microsoft.com/office/drawing/2014/main" id="{990178B8-8990-3E58-61BC-4AB19FAD8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4390" name="Group 15">
            <a:extLst>
              <a:ext uri="{FF2B5EF4-FFF2-40B4-BE49-F238E27FC236}">
                <a16:creationId xmlns:a16="http://schemas.microsoft.com/office/drawing/2014/main" id="{CE5355B1-1A51-B37C-5264-F1105B941175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44398" name="Line 16">
              <a:extLst>
                <a:ext uri="{FF2B5EF4-FFF2-40B4-BE49-F238E27FC236}">
                  <a16:creationId xmlns:a16="http://schemas.microsoft.com/office/drawing/2014/main" id="{FA9E633C-FA6A-6A22-097A-9BD56CB72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4399" name="Text Box 17">
              <a:extLst>
                <a:ext uri="{FF2B5EF4-FFF2-40B4-BE49-F238E27FC236}">
                  <a16:creationId xmlns:a16="http://schemas.microsoft.com/office/drawing/2014/main" id="{7E086063-08CD-8859-C219-D6D8B01C0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6" name="Group 18">
            <a:extLst>
              <a:ext uri="{FF2B5EF4-FFF2-40B4-BE49-F238E27FC236}">
                <a16:creationId xmlns:a16="http://schemas.microsoft.com/office/drawing/2014/main" id="{C3CC4E2B-3A3B-7F3B-1DF7-0C1253175DE5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1485900"/>
            <a:ext cx="2000250" cy="1600200"/>
            <a:chOff x="1968" y="1248"/>
            <a:chExt cx="1680" cy="1344"/>
          </a:xfrm>
        </p:grpSpPr>
        <p:grpSp>
          <p:nvGrpSpPr>
            <p:cNvPr id="144392" name="Group 19">
              <a:extLst>
                <a:ext uri="{FF2B5EF4-FFF2-40B4-BE49-F238E27FC236}">
                  <a16:creationId xmlns:a16="http://schemas.microsoft.com/office/drawing/2014/main" id="{D1A291EB-4C2F-5CD7-79DC-5CD27A1D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1536" cy="288"/>
              <a:chOff x="2112" y="1248"/>
              <a:chExt cx="1536" cy="288"/>
            </a:xfrm>
          </p:grpSpPr>
          <p:sp>
            <p:nvSpPr>
              <p:cNvPr id="144396" name="Line 20">
                <a:extLst>
                  <a:ext uri="{FF2B5EF4-FFF2-40B4-BE49-F238E27FC236}">
                    <a16:creationId xmlns:a16="http://schemas.microsoft.com/office/drawing/2014/main" id="{1FE47AB8-0600-CE31-5F81-CE46B0BC2C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4397" name="Text Box 21">
                <a:extLst>
                  <a:ext uri="{FF2B5EF4-FFF2-40B4-BE49-F238E27FC236}">
                    <a16:creationId xmlns:a16="http://schemas.microsoft.com/office/drawing/2014/main" id="{600230C5-B42C-55FF-52BD-866FE4A875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89" y="1248"/>
                <a:ext cx="8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        unlock</a:t>
                </a:r>
              </a:p>
            </p:txBody>
          </p:sp>
        </p:grpSp>
        <p:grpSp>
          <p:nvGrpSpPr>
            <p:cNvPr id="144393" name="Group 22">
              <a:extLst>
                <a:ext uri="{FF2B5EF4-FFF2-40B4-BE49-F238E27FC236}">
                  <a16:creationId xmlns:a16="http://schemas.microsoft.com/office/drawing/2014/main" id="{74244608-39A3-4A15-47B8-A911EB526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064"/>
              <a:ext cx="760" cy="528"/>
              <a:chOff x="1968" y="2064"/>
              <a:chExt cx="760" cy="528"/>
            </a:xfrm>
          </p:grpSpPr>
          <p:sp>
            <p:nvSpPr>
              <p:cNvPr id="144394" name="Line 23">
                <a:extLst>
                  <a:ext uri="{FF2B5EF4-FFF2-40B4-BE49-F238E27FC236}">
                    <a16:creationId xmlns:a16="http://schemas.microsoft.com/office/drawing/2014/main" id="{5DC9B66A-007B-8C22-9EB1-4AC062992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4395" name="Text Box 24">
                <a:extLst>
                  <a:ext uri="{FF2B5EF4-FFF2-40B4-BE49-F238E27FC236}">
                    <a16:creationId xmlns:a16="http://schemas.microsoft.com/office/drawing/2014/main" id="{A9A891A4-3001-A477-4891-2028E0948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064"/>
                <a:ext cx="61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 unlock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CDB32E2-686A-9CF8-6595-FF2D2AC497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787A282A-D52D-412C-4C2D-07D839EB3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(7)</a:t>
            </a:r>
          </a:p>
        </p:txBody>
      </p:sp>
      <p:grpSp>
        <p:nvGrpSpPr>
          <p:cNvPr id="146435" name="Group 3">
            <a:extLst>
              <a:ext uri="{FF2B5EF4-FFF2-40B4-BE49-F238E27FC236}">
                <a16:creationId xmlns:a16="http://schemas.microsoft.com/office/drawing/2014/main" id="{5C419753-2D78-536C-C594-DD555ABCE07F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46460" name="Oval 4">
              <a:extLst>
                <a:ext uri="{FF2B5EF4-FFF2-40B4-BE49-F238E27FC236}">
                  <a16:creationId xmlns:a16="http://schemas.microsoft.com/office/drawing/2014/main" id="{AE8EF9DF-3BED-F3F5-A3A3-9BC3C98D8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6461" name="Text Box 5">
              <a:extLst>
                <a:ext uri="{FF2B5EF4-FFF2-40B4-BE49-F238E27FC236}">
                  <a16:creationId xmlns:a16="http://schemas.microsoft.com/office/drawing/2014/main" id="{B767DB6E-82E1-2813-312F-7DB71C0B3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46462" name="Text Box 6">
              <a:extLst>
                <a:ext uri="{FF2B5EF4-FFF2-40B4-BE49-F238E27FC236}">
                  <a16:creationId xmlns:a16="http://schemas.microsoft.com/office/drawing/2014/main" id="{BA74B448-7B82-E623-DEEF-7C0D4F96F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6436" name="Group 7">
            <a:extLst>
              <a:ext uri="{FF2B5EF4-FFF2-40B4-BE49-F238E27FC236}">
                <a16:creationId xmlns:a16="http://schemas.microsoft.com/office/drawing/2014/main" id="{FBE44CD1-2612-6CCA-5F2E-B4740702C9DD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46457" name="Oval 8">
              <a:extLst>
                <a:ext uri="{FF2B5EF4-FFF2-40B4-BE49-F238E27FC236}">
                  <a16:creationId xmlns:a16="http://schemas.microsoft.com/office/drawing/2014/main" id="{F152A87B-EA91-D9B3-D671-A95071826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6458" name="Text Box 9">
              <a:extLst>
                <a:ext uri="{FF2B5EF4-FFF2-40B4-BE49-F238E27FC236}">
                  <a16:creationId xmlns:a16="http://schemas.microsoft.com/office/drawing/2014/main" id="{3765DBB1-B4BC-6B47-5450-DC512B47E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46459" name="Text Box 10">
              <a:extLst>
                <a:ext uri="{FF2B5EF4-FFF2-40B4-BE49-F238E27FC236}">
                  <a16:creationId xmlns:a16="http://schemas.microsoft.com/office/drawing/2014/main" id="{7EF10D87-A790-0FA8-CD97-880015ED2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6437" name="Group 11">
            <a:extLst>
              <a:ext uri="{FF2B5EF4-FFF2-40B4-BE49-F238E27FC236}">
                <a16:creationId xmlns:a16="http://schemas.microsoft.com/office/drawing/2014/main" id="{8A5EA5AB-2548-B17B-007A-4888976DF172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46454" name="Oval 12">
              <a:extLst>
                <a:ext uri="{FF2B5EF4-FFF2-40B4-BE49-F238E27FC236}">
                  <a16:creationId xmlns:a16="http://schemas.microsoft.com/office/drawing/2014/main" id="{CFD6A5D2-8CF7-D1B5-0D0E-512FD13CE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6455" name="Text Box 13">
              <a:extLst>
                <a:ext uri="{FF2B5EF4-FFF2-40B4-BE49-F238E27FC236}">
                  <a16:creationId xmlns:a16="http://schemas.microsoft.com/office/drawing/2014/main" id="{BF8F9683-337C-4F0B-72C2-8C728CF90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46456" name="Text Box 14">
              <a:extLst>
                <a:ext uri="{FF2B5EF4-FFF2-40B4-BE49-F238E27FC236}">
                  <a16:creationId xmlns:a16="http://schemas.microsoft.com/office/drawing/2014/main" id="{1C826476-C4B1-6B3E-AD59-183F50AED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6438" name="Group 15">
            <a:extLst>
              <a:ext uri="{FF2B5EF4-FFF2-40B4-BE49-F238E27FC236}">
                <a16:creationId xmlns:a16="http://schemas.microsoft.com/office/drawing/2014/main" id="{AD4378AF-47D9-4B74-D7B2-853B06BAA625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46452" name="Line 16">
              <a:extLst>
                <a:ext uri="{FF2B5EF4-FFF2-40B4-BE49-F238E27FC236}">
                  <a16:creationId xmlns:a16="http://schemas.microsoft.com/office/drawing/2014/main" id="{1B98C520-93A8-2F6A-E060-DD2553E07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6453" name="Text Box 17">
              <a:extLst>
                <a:ext uri="{FF2B5EF4-FFF2-40B4-BE49-F238E27FC236}">
                  <a16:creationId xmlns:a16="http://schemas.microsoft.com/office/drawing/2014/main" id="{C902133E-D15B-5C3D-CD4F-6351501F9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146439" name="Group 18">
            <a:extLst>
              <a:ext uri="{FF2B5EF4-FFF2-40B4-BE49-F238E27FC236}">
                <a16:creationId xmlns:a16="http://schemas.microsoft.com/office/drawing/2014/main" id="{AE6556DB-EAFB-CC82-B923-18631C694B6B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485900"/>
            <a:ext cx="1828800" cy="342900"/>
            <a:chOff x="2112" y="1248"/>
            <a:chExt cx="1536" cy="288"/>
          </a:xfrm>
        </p:grpSpPr>
        <p:sp>
          <p:nvSpPr>
            <p:cNvPr id="146450" name="Line 19">
              <a:extLst>
                <a:ext uri="{FF2B5EF4-FFF2-40B4-BE49-F238E27FC236}">
                  <a16:creationId xmlns:a16="http://schemas.microsoft.com/office/drawing/2014/main" id="{403E452A-17FB-8D7F-D9B3-35D5C3E3B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6451" name="Text Box 20">
              <a:extLst>
                <a:ext uri="{FF2B5EF4-FFF2-40B4-BE49-F238E27FC236}">
                  <a16:creationId xmlns:a16="http://schemas.microsoft.com/office/drawing/2014/main" id="{DA04D7D9-4455-2F46-5D12-333EA1EA9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" y="1248"/>
              <a:ext cx="73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    unlock</a:t>
              </a:r>
            </a:p>
          </p:txBody>
        </p:sp>
      </p:grpSp>
      <p:grpSp>
        <p:nvGrpSpPr>
          <p:cNvPr id="146440" name="Group 21">
            <a:extLst>
              <a:ext uri="{FF2B5EF4-FFF2-40B4-BE49-F238E27FC236}">
                <a16:creationId xmlns:a16="http://schemas.microsoft.com/office/drawing/2014/main" id="{3D2F374E-8805-1768-3A22-0FEA8C8586EA}"/>
              </a:ext>
            </a:extLst>
          </p:cNvPr>
          <p:cNvGrpSpPr>
            <a:grpSpLocks/>
          </p:cNvGrpSpPr>
          <p:nvPr/>
        </p:nvGrpSpPr>
        <p:grpSpPr bwMode="auto">
          <a:xfrm>
            <a:off x="3486149" y="2457450"/>
            <a:ext cx="904875" cy="628650"/>
            <a:chOff x="1968" y="2064"/>
            <a:chExt cx="760" cy="528"/>
          </a:xfrm>
        </p:grpSpPr>
        <p:sp>
          <p:nvSpPr>
            <p:cNvPr id="146448" name="Line 22">
              <a:extLst>
                <a:ext uri="{FF2B5EF4-FFF2-40B4-BE49-F238E27FC236}">
                  <a16:creationId xmlns:a16="http://schemas.microsoft.com/office/drawing/2014/main" id="{CC185795-4AB1-0F1E-D207-FCA0C0B18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064"/>
              <a:ext cx="528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6449" name="Text Box 23">
              <a:extLst>
                <a:ext uri="{FF2B5EF4-FFF2-40B4-BE49-F238E27FC236}">
                  <a16:creationId xmlns:a16="http://schemas.microsoft.com/office/drawing/2014/main" id="{2AC23115-3883-92B9-C7D3-A5D18F221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61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 unlock</a:t>
              </a:r>
            </a:p>
          </p:txBody>
        </p: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C3322C2C-54BF-1D08-657E-2A80B896E011}"/>
              </a:ext>
            </a:extLst>
          </p:cNvPr>
          <p:cNvGrpSpPr>
            <a:grpSpLocks/>
          </p:cNvGrpSpPr>
          <p:nvPr/>
        </p:nvGrpSpPr>
        <p:grpSpPr bwMode="auto">
          <a:xfrm>
            <a:off x="2571750" y="2171700"/>
            <a:ext cx="2914650" cy="1085850"/>
            <a:chOff x="1200" y="1824"/>
            <a:chExt cx="2448" cy="912"/>
          </a:xfrm>
        </p:grpSpPr>
        <p:grpSp>
          <p:nvGrpSpPr>
            <p:cNvPr id="146442" name="Group 25">
              <a:extLst>
                <a:ext uri="{FF2B5EF4-FFF2-40B4-BE49-F238E27FC236}">
                  <a16:creationId xmlns:a16="http://schemas.microsoft.com/office/drawing/2014/main" id="{7C0FFF48-E060-A0CE-50ED-B8835037FA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824"/>
              <a:ext cx="1536" cy="261"/>
              <a:chOff x="2112" y="1824"/>
              <a:chExt cx="1536" cy="261"/>
            </a:xfrm>
          </p:grpSpPr>
          <p:sp>
            <p:nvSpPr>
              <p:cNvPr id="146446" name="Line 26">
                <a:extLst>
                  <a:ext uri="{FF2B5EF4-FFF2-40B4-BE49-F238E27FC236}">
                    <a16:creationId xmlns:a16="http://schemas.microsoft.com/office/drawing/2014/main" id="{59AA10EA-1002-5DA9-80CA-1F5398F03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824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6447" name="Text Box 27">
                <a:extLst>
                  <a:ext uri="{FF2B5EF4-FFF2-40B4-BE49-F238E27FC236}">
                    <a16:creationId xmlns:a16="http://schemas.microsoft.com/office/drawing/2014/main" id="{32B427D7-2654-146C-D246-6EB23EDCBF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38" y="1833"/>
                <a:ext cx="77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 unlocked</a:t>
                </a:r>
              </a:p>
            </p:txBody>
          </p:sp>
        </p:grpSp>
        <p:grpSp>
          <p:nvGrpSpPr>
            <p:cNvPr id="146443" name="Group 28">
              <a:extLst>
                <a:ext uri="{FF2B5EF4-FFF2-40B4-BE49-F238E27FC236}">
                  <a16:creationId xmlns:a16="http://schemas.microsoft.com/office/drawing/2014/main" id="{1C12975D-3847-379F-6127-395ABCFCC1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208"/>
              <a:ext cx="1104" cy="528"/>
              <a:chOff x="1200" y="2208"/>
              <a:chExt cx="1104" cy="528"/>
            </a:xfrm>
          </p:grpSpPr>
          <p:sp>
            <p:nvSpPr>
              <p:cNvPr id="146444" name="Line 29">
                <a:extLst>
                  <a:ext uri="{FF2B5EF4-FFF2-40B4-BE49-F238E27FC236}">
                    <a16:creationId xmlns:a16="http://schemas.microsoft.com/office/drawing/2014/main" id="{6FE26237-2B37-D97E-D06B-28F96C985A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46445" name="Text Box 30">
                <a:extLst>
                  <a:ext uri="{FF2B5EF4-FFF2-40B4-BE49-F238E27FC236}">
                    <a16:creationId xmlns:a16="http://schemas.microsoft.com/office/drawing/2014/main" id="{40ED647A-BB7A-B022-B3B4-B54E9F441A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448"/>
                <a:ext cx="85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   unlocked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8BE8579-CEC9-956E-C3F0-295225EE83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ABF19948-8996-6DF5-3A66-3B9D581F1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Locking Example (8)</a:t>
            </a:r>
          </a:p>
        </p:txBody>
      </p:sp>
      <p:grpSp>
        <p:nvGrpSpPr>
          <p:cNvPr id="148483" name="Group 3">
            <a:extLst>
              <a:ext uri="{FF2B5EF4-FFF2-40B4-BE49-F238E27FC236}">
                <a16:creationId xmlns:a16="http://schemas.microsoft.com/office/drawing/2014/main" id="{A761C35C-0639-CF89-D80F-FF9C73F120AA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48498" name="Oval 4">
              <a:extLst>
                <a:ext uri="{FF2B5EF4-FFF2-40B4-BE49-F238E27FC236}">
                  <a16:creationId xmlns:a16="http://schemas.microsoft.com/office/drawing/2014/main" id="{B9AE3B0C-9527-0888-00D0-EFC693B7D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8499" name="Text Box 5">
              <a:extLst>
                <a:ext uri="{FF2B5EF4-FFF2-40B4-BE49-F238E27FC236}">
                  <a16:creationId xmlns:a16="http://schemas.microsoft.com/office/drawing/2014/main" id="{F49A44DC-494C-B3E5-DB87-C14F06595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48500" name="Text Box 6">
              <a:extLst>
                <a:ext uri="{FF2B5EF4-FFF2-40B4-BE49-F238E27FC236}">
                  <a16:creationId xmlns:a16="http://schemas.microsoft.com/office/drawing/2014/main" id="{15B5513A-6A3E-475D-810D-471B769DB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8484" name="Group 7">
            <a:extLst>
              <a:ext uri="{FF2B5EF4-FFF2-40B4-BE49-F238E27FC236}">
                <a16:creationId xmlns:a16="http://schemas.microsoft.com/office/drawing/2014/main" id="{1203DB0E-629C-0DEC-EEDA-B85DC4CABE51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48495" name="Oval 8">
              <a:extLst>
                <a:ext uri="{FF2B5EF4-FFF2-40B4-BE49-F238E27FC236}">
                  <a16:creationId xmlns:a16="http://schemas.microsoft.com/office/drawing/2014/main" id="{50E4A66F-C97D-ED56-1BAE-1B422ED5D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8496" name="Text Box 9">
              <a:extLst>
                <a:ext uri="{FF2B5EF4-FFF2-40B4-BE49-F238E27FC236}">
                  <a16:creationId xmlns:a16="http://schemas.microsoft.com/office/drawing/2014/main" id="{86A6AE91-9C9A-B4F1-FE9C-EDB0590F19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48497" name="Text Box 10">
              <a:extLst>
                <a:ext uri="{FF2B5EF4-FFF2-40B4-BE49-F238E27FC236}">
                  <a16:creationId xmlns:a16="http://schemas.microsoft.com/office/drawing/2014/main" id="{F214FD1C-3BCF-2340-D16F-23751C234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8485" name="Group 11">
            <a:extLst>
              <a:ext uri="{FF2B5EF4-FFF2-40B4-BE49-F238E27FC236}">
                <a16:creationId xmlns:a16="http://schemas.microsoft.com/office/drawing/2014/main" id="{DA237500-E1DC-A2BF-9FF0-9DF4D7D66023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48492" name="Oval 12">
              <a:extLst>
                <a:ext uri="{FF2B5EF4-FFF2-40B4-BE49-F238E27FC236}">
                  <a16:creationId xmlns:a16="http://schemas.microsoft.com/office/drawing/2014/main" id="{5A1325B7-31EF-2BC8-0831-94D8A6C30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48493" name="Text Box 13">
              <a:extLst>
                <a:ext uri="{FF2B5EF4-FFF2-40B4-BE49-F238E27FC236}">
                  <a16:creationId xmlns:a16="http://schemas.microsoft.com/office/drawing/2014/main" id="{E2CBAE2F-9E44-66B7-1400-9A17A2458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48494" name="Text Box 14">
              <a:extLst>
                <a:ext uri="{FF2B5EF4-FFF2-40B4-BE49-F238E27FC236}">
                  <a16:creationId xmlns:a16="http://schemas.microsoft.com/office/drawing/2014/main" id="{E30483F3-DAB0-613E-42E8-84DB26B47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48486" name="Group 17">
            <a:extLst>
              <a:ext uri="{FF2B5EF4-FFF2-40B4-BE49-F238E27FC236}">
                <a16:creationId xmlns:a16="http://schemas.microsoft.com/office/drawing/2014/main" id="{480C35AD-3675-7844-4A61-F1D194DBB433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48490" name="Line 18">
              <a:extLst>
                <a:ext uri="{FF2B5EF4-FFF2-40B4-BE49-F238E27FC236}">
                  <a16:creationId xmlns:a16="http://schemas.microsoft.com/office/drawing/2014/main" id="{5A01C12C-71B0-9BA7-90C6-92C4EE218B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8491" name="Text Box 19">
              <a:extLst>
                <a:ext uri="{FF2B5EF4-FFF2-40B4-BE49-F238E27FC236}">
                  <a16:creationId xmlns:a16="http://schemas.microsoft.com/office/drawing/2014/main" id="{80A280CA-341E-FF33-91A9-123AFB891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C020D143-75F1-F684-5E72-0C3EE9E085E5}"/>
              </a:ext>
            </a:extLst>
          </p:cNvPr>
          <p:cNvGrpSpPr>
            <a:grpSpLocks/>
          </p:cNvGrpSpPr>
          <p:nvPr/>
        </p:nvGrpSpPr>
        <p:grpSpPr bwMode="auto">
          <a:xfrm>
            <a:off x="2228851" y="2732484"/>
            <a:ext cx="1463278" cy="1168003"/>
            <a:chOff x="912" y="2295"/>
            <a:chExt cx="1229" cy="981"/>
          </a:xfrm>
        </p:grpSpPr>
        <p:sp>
          <p:nvSpPr>
            <p:cNvPr id="148488" name="Line 23">
              <a:extLst>
                <a:ext uri="{FF2B5EF4-FFF2-40B4-BE49-F238E27FC236}">
                  <a16:creationId xmlns:a16="http://schemas.microsoft.com/office/drawing/2014/main" id="{894A6BB7-3817-8F10-2346-6A1EC9E78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295"/>
              <a:ext cx="116" cy="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8489" name="Text Box 24">
              <a:extLst>
                <a:ext uri="{FF2B5EF4-FFF2-40B4-BE49-F238E27FC236}">
                  <a16:creationId xmlns:a16="http://schemas.microsoft.com/office/drawing/2014/main" id="{4CC0F6E8-5A22-DE55-4B73-CB1AF24CD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12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complete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87B187B-6337-49BD-8A7F-FF74A10B7D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0BEE308-0D65-42D0-32DA-773BF6DA5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Consistency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687B147-25AB-70EC-3A84-8A5C3E6F1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1" y="818752"/>
            <a:ext cx="7797800" cy="2923514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Maintaining consistency is a major problem in distributed systems</a:t>
            </a:r>
          </a:p>
          <a:p>
            <a:pPr eaLnBrk="1" hangingPunct="1"/>
            <a:r>
              <a:rPr lang="en-US" altLang="en-US" sz="2400" dirty="0"/>
              <a:t>If more than one system accesses data, can be hard to ensure consistency</a:t>
            </a:r>
          </a:p>
          <a:p>
            <a:pPr eaLnBrk="1" hangingPunct="1"/>
            <a:r>
              <a:rPr lang="en-US" altLang="en-US" sz="2400" dirty="0"/>
              <a:t>If cooperating processes see inconsistent data, disasters are possible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9E29AD7-0923-396D-5120-3BA5DFF55E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F256F814-2005-FB20-81C3-1F2A85DF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Update Prevention Schemes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98132BC-FC8E-4908-9D75-649C9EADC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8062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Primary site</a:t>
            </a:r>
          </a:p>
          <a:p>
            <a:pPr eaLnBrk="1" hangingPunct="1"/>
            <a:r>
              <a:rPr lang="en-US" altLang="en-US" sz="2400" dirty="0"/>
              <a:t>Token approaches</a:t>
            </a:r>
          </a:p>
          <a:p>
            <a:pPr eaLnBrk="1" hangingPunct="1"/>
            <a:r>
              <a:rPr lang="en-US" altLang="en-US" sz="2400" dirty="0"/>
              <a:t>Majority voting</a:t>
            </a:r>
          </a:p>
          <a:p>
            <a:pPr eaLnBrk="1" hangingPunct="1"/>
            <a:r>
              <a:rPr lang="en-US" altLang="en-US" sz="2400" dirty="0"/>
              <a:t>Weighted voting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7F40E07-E983-5AF7-B669-DF516052C9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70</a:t>
            </a:fld>
            <a:endParaRPr lang="zh-TW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A718E48B-8AFB-1625-4A23-BFE1F45ED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Primary Site Methods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78442DC3-CCD2-5741-1515-71DA2FD30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Only one site can accept updates</a:t>
            </a:r>
          </a:p>
          <a:p>
            <a:pPr lvl="1" eaLnBrk="1" hangingPunct="1"/>
            <a:r>
              <a:rPr lang="en-US" altLang="en-US" sz="2200" dirty="0"/>
              <a:t>Or that site must approve all updates</a:t>
            </a:r>
          </a:p>
          <a:p>
            <a:pPr eaLnBrk="1" hangingPunct="1"/>
            <a:r>
              <a:rPr lang="en-US" altLang="en-US" sz="2400" dirty="0"/>
              <a:t>In extraordinary circumstances, appoint new primary site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Simple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Poor reliability, availability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Non-democratic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Poor performance in many cases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11FEBC-79AF-527E-05EC-E93E7C8CCD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71</a:t>
            </a:fld>
            <a:endParaRPr lang="zh-TW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32944D79-FA02-8876-9DC6-F395197E1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Primary Site Example (1)</a:t>
            </a:r>
          </a:p>
        </p:txBody>
      </p:sp>
      <p:grpSp>
        <p:nvGrpSpPr>
          <p:cNvPr id="154627" name="Group 4">
            <a:extLst>
              <a:ext uri="{FF2B5EF4-FFF2-40B4-BE49-F238E27FC236}">
                <a16:creationId xmlns:a16="http://schemas.microsoft.com/office/drawing/2014/main" id="{A31E4D48-1767-79EA-B4CF-E89E6995246D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54639" name="Oval 5">
              <a:extLst>
                <a:ext uri="{FF2B5EF4-FFF2-40B4-BE49-F238E27FC236}">
                  <a16:creationId xmlns:a16="http://schemas.microsoft.com/office/drawing/2014/main" id="{22D86049-64FF-E574-FFA0-FB86646B3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4640" name="Text Box 6">
              <a:extLst>
                <a:ext uri="{FF2B5EF4-FFF2-40B4-BE49-F238E27FC236}">
                  <a16:creationId xmlns:a16="http://schemas.microsoft.com/office/drawing/2014/main" id="{CFE115DE-85B4-3A65-01C8-3C29144B1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54641" name="Text Box 7">
              <a:extLst>
                <a:ext uri="{FF2B5EF4-FFF2-40B4-BE49-F238E27FC236}">
                  <a16:creationId xmlns:a16="http://schemas.microsoft.com/office/drawing/2014/main" id="{10B2FCC4-43B9-5834-8282-263DC1DAA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4628" name="Group 8">
            <a:extLst>
              <a:ext uri="{FF2B5EF4-FFF2-40B4-BE49-F238E27FC236}">
                <a16:creationId xmlns:a16="http://schemas.microsoft.com/office/drawing/2014/main" id="{0269590F-D434-317E-8A2B-57A183E2FDF7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54636" name="Oval 9">
              <a:extLst>
                <a:ext uri="{FF2B5EF4-FFF2-40B4-BE49-F238E27FC236}">
                  <a16:creationId xmlns:a16="http://schemas.microsoft.com/office/drawing/2014/main" id="{AA4A1FF5-142A-65FA-B25F-FA6542971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4637" name="Text Box 10">
              <a:extLst>
                <a:ext uri="{FF2B5EF4-FFF2-40B4-BE49-F238E27FC236}">
                  <a16:creationId xmlns:a16="http://schemas.microsoft.com/office/drawing/2014/main" id="{1C120D5C-8FE9-357E-6EF6-760D07CD0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54638" name="Text Box 11">
              <a:extLst>
                <a:ext uri="{FF2B5EF4-FFF2-40B4-BE49-F238E27FC236}">
                  <a16:creationId xmlns:a16="http://schemas.microsoft.com/office/drawing/2014/main" id="{59A440AC-3885-8A14-1E6B-CD2C70B63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4629" name="Group 12">
            <a:extLst>
              <a:ext uri="{FF2B5EF4-FFF2-40B4-BE49-F238E27FC236}">
                <a16:creationId xmlns:a16="http://schemas.microsoft.com/office/drawing/2014/main" id="{77138DEE-CF5A-2969-39BC-482D87CE7F30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54633" name="Oval 13">
              <a:extLst>
                <a:ext uri="{FF2B5EF4-FFF2-40B4-BE49-F238E27FC236}">
                  <a16:creationId xmlns:a16="http://schemas.microsoft.com/office/drawing/2014/main" id="{B7B898FD-0ACE-1936-B052-9327F33D2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4634" name="Text Box 14">
              <a:extLst>
                <a:ext uri="{FF2B5EF4-FFF2-40B4-BE49-F238E27FC236}">
                  <a16:creationId xmlns:a16="http://schemas.microsoft.com/office/drawing/2014/main" id="{5C754C63-BA76-3293-286B-949DC3F96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54635" name="Text Box 15">
              <a:extLst>
                <a:ext uri="{FF2B5EF4-FFF2-40B4-BE49-F238E27FC236}">
                  <a16:creationId xmlns:a16="http://schemas.microsoft.com/office/drawing/2014/main" id="{1E18D082-5455-F49A-D9ED-F20FDCB99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4DB3C29D-BFB4-C9B9-8E45-7A88CB5A73F7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54631" name="Line 17">
              <a:extLst>
                <a:ext uri="{FF2B5EF4-FFF2-40B4-BE49-F238E27FC236}">
                  <a16:creationId xmlns:a16="http://schemas.microsoft.com/office/drawing/2014/main" id="{65909B27-0425-4633-9779-08E307963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4632" name="Text Box 18">
              <a:extLst>
                <a:ext uri="{FF2B5EF4-FFF2-40B4-BE49-F238E27FC236}">
                  <a16:creationId xmlns:a16="http://schemas.microsoft.com/office/drawing/2014/main" id="{3F2FC857-5D7F-2302-2D59-07C6759F2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E81AB20-145D-0C98-D6BE-6DA919FBE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039F031E-5700-33B0-97CA-63157A132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Primary Site Example (2)</a:t>
            </a:r>
          </a:p>
        </p:txBody>
      </p:sp>
      <p:grpSp>
        <p:nvGrpSpPr>
          <p:cNvPr id="156675" name="Group 3">
            <a:extLst>
              <a:ext uri="{FF2B5EF4-FFF2-40B4-BE49-F238E27FC236}">
                <a16:creationId xmlns:a16="http://schemas.microsoft.com/office/drawing/2014/main" id="{638F0FDF-AD24-ABA6-C3E0-8D5E9A52DA02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56687" name="Oval 4">
              <a:extLst>
                <a:ext uri="{FF2B5EF4-FFF2-40B4-BE49-F238E27FC236}">
                  <a16:creationId xmlns:a16="http://schemas.microsoft.com/office/drawing/2014/main" id="{4A305ABE-3250-AC44-A71C-36AC3C51A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6688" name="Text Box 5">
              <a:extLst>
                <a:ext uri="{FF2B5EF4-FFF2-40B4-BE49-F238E27FC236}">
                  <a16:creationId xmlns:a16="http://schemas.microsoft.com/office/drawing/2014/main" id="{1FE6895C-4A63-A7C8-1009-EED2E4A84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56689" name="Text Box 6">
              <a:extLst>
                <a:ext uri="{FF2B5EF4-FFF2-40B4-BE49-F238E27FC236}">
                  <a16:creationId xmlns:a16="http://schemas.microsoft.com/office/drawing/2014/main" id="{109DF8E0-D8D9-C915-D7DE-0F1B921CA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6676" name="Group 7">
            <a:extLst>
              <a:ext uri="{FF2B5EF4-FFF2-40B4-BE49-F238E27FC236}">
                <a16:creationId xmlns:a16="http://schemas.microsoft.com/office/drawing/2014/main" id="{AF255254-306F-EDDB-0110-583F1F8512BF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56684" name="Oval 8">
              <a:extLst>
                <a:ext uri="{FF2B5EF4-FFF2-40B4-BE49-F238E27FC236}">
                  <a16:creationId xmlns:a16="http://schemas.microsoft.com/office/drawing/2014/main" id="{3C949948-8371-F68E-9036-69B209BF9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6685" name="Text Box 9">
              <a:extLst>
                <a:ext uri="{FF2B5EF4-FFF2-40B4-BE49-F238E27FC236}">
                  <a16:creationId xmlns:a16="http://schemas.microsoft.com/office/drawing/2014/main" id="{6B0589A3-C267-BCFE-40FB-34DB6A82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56686" name="Text Box 10">
              <a:extLst>
                <a:ext uri="{FF2B5EF4-FFF2-40B4-BE49-F238E27FC236}">
                  <a16:creationId xmlns:a16="http://schemas.microsoft.com/office/drawing/2014/main" id="{E72DFCC4-A493-BCF5-F7B1-8849AB22A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6677" name="Group 11">
            <a:extLst>
              <a:ext uri="{FF2B5EF4-FFF2-40B4-BE49-F238E27FC236}">
                <a16:creationId xmlns:a16="http://schemas.microsoft.com/office/drawing/2014/main" id="{4D49F15F-2582-717C-0EC5-8A81EBD9B268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56681" name="Oval 12">
              <a:extLst>
                <a:ext uri="{FF2B5EF4-FFF2-40B4-BE49-F238E27FC236}">
                  <a16:creationId xmlns:a16="http://schemas.microsoft.com/office/drawing/2014/main" id="{5D46638A-79A7-D6DE-64C7-54788D1D8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6682" name="Text Box 13">
              <a:extLst>
                <a:ext uri="{FF2B5EF4-FFF2-40B4-BE49-F238E27FC236}">
                  <a16:creationId xmlns:a16="http://schemas.microsoft.com/office/drawing/2014/main" id="{F0E0AC81-4582-D3AC-933B-8E560F051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56683" name="Text Box 14">
              <a:extLst>
                <a:ext uri="{FF2B5EF4-FFF2-40B4-BE49-F238E27FC236}">
                  <a16:creationId xmlns:a16="http://schemas.microsoft.com/office/drawing/2014/main" id="{B5E5DE7B-4354-A060-56E3-B336CF81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6678" name="Group 15">
            <a:extLst>
              <a:ext uri="{FF2B5EF4-FFF2-40B4-BE49-F238E27FC236}">
                <a16:creationId xmlns:a16="http://schemas.microsoft.com/office/drawing/2014/main" id="{343F042A-0478-9A02-057A-A39FE53C7E98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56679" name="Line 16">
              <a:extLst>
                <a:ext uri="{FF2B5EF4-FFF2-40B4-BE49-F238E27FC236}">
                  <a16:creationId xmlns:a16="http://schemas.microsoft.com/office/drawing/2014/main" id="{2DBDAAF4-7B40-607C-54D5-A8F1C7CEE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6680" name="Text Box 17">
              <a:extLst>
                <a:ext uri="{FF2B5EF4-FFF2-40B4-BE49-F238E27FC236}">
                  <a16:creationId xmlns:a16="http://schemas.microsoft.com/office/drawing/2014/main" id="{E0D7AD31-7163-A736-D02E-6C65B8100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21FF0B-648E-D07D-93E6-CF7EECCCE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73</a:t>
            </a:fld>
            <a:endParaRPr lang="zh-TW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8B323981-4DE5-747A-6327-76DA2312C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Second Primary Site Example (1)</a:t>
            </a:r>
          </a:p>
        </p:txBody>
      </p:sp>
      <p:grpSp>
        <p:nvGrpSpPr>
          <p:cNvPr id="158723" name="Group 4">
            <a:extLst>
              <a:ext uri="{FF2B5EF4-FFF2-40B4-BE49-F238E27FC236}">
                <a16:creationId xmlns:a16="http://schemas.microsoft.com/office/drawing/2014/main" id="{82D00074-2854-18AC-648F-9F22253EDB10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58736" name="Oval 5">
              <a:extLst>
                <a:ext uri="{FF2B5EF4-FFF2-40B4-BE49-F238E27FC236}">
                  <a16:creationId xmlns:a16="http://schemas.microsoft.com/office/drawing/2014/main" id="{049624DF-156F-1EDE-D32C-CD838E961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8737" name="Text Box 6">
              <a:extLst>
                <a:ext uri="{FF2B5EF4-FFF2-40B4-BE49-F238E27FC236}">
                  <a16:creationId xmlns:a16="http://schemas.microsoft.com/office/drawing/2014/main" id="{A080E5D0-83B8-3A9D-52A9-02B989AD8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58738" name="Text Box 7">
              <a:extLst>
                <a:ext uri="{FF2B5EF4-FFF2-40B4-BE49-F238E27FC236}">
                  <a16:creationId xmlns:a16="http://schemas.microsoft.com/office/drawing/2014/main" id="{40762A6B-B35A-0BF5-6B48-BE585B857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8724" name="Group 8">
            <a:extLst>
              <a:ext uri="{FF2B5EF4-FFF2-40B4-BE49-F238E27FC236}">
                <a16:creationId xmlns:a16="http://schemas.microsoft.com/office/drawing/2014/main" id="{7E4BF806-B5F8-6B56-0FB4-2B2E946F9C5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58733" name="Oval 9">
              <a:extLst>
                <a:ext uri="{FF2B5EF4-FFF2-40B4-BE49-F238E27FC236}">
                  <a16:creationId xmlns:a16="http://schemas.microsoft.com/office/drawing/2014/main" id="{6AE30DA7-8E2A-B83A-25FD-6FE519029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8734" name="Text Box 10">
              <a:extLst>
                <a:ext uri="{FF2B5EF4-FFF2-40B4-BE49-F238E27FC236}">
                  <a16:creationId xmlns:a16="http://schemas.microsoft.com/office/drawing/2014/main" id="{999E4DB4-59DE-767F-8333-44B93D7BB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58735" name="Text Box 11">
              <a:extLst>
                <a:ext uri="{FF2B5EF4-FFF2-40B4-BE49-F238E27FC236}">
                  <a16:creationId xmlns:a16="http://schemas.microsoft.com/office/drawing/2014/main" id="{F5FC2B29-1996-77B3-C6D4-2B0EA22AB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58725" name="Group 12">
            <a:extLst>
              <a:ext uri="{FF2B5EF4-FFF2-40B4-BE49-F238E27FC236}">
                <a16:creationId xmlns:a16="http://schemas.microsoft.com/office/drawing/2014/main" id="{412E791C-4216-DBF2-7318-097A6F4EEEA4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58730" name="Oval 13">
              <a:extLst>
                <a:ext uri="{FF2B5EF4-FFF2-40B4-BE49-F238E27FC236}">
                  <a16:creationId xmlns:a16="http://schemas.microsoft.com/office/drawing/2014/main" id="{C958A6C2-4815-2779-D476-F2CB19F5F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58731" name="Text Box 14">
              <a:extLst>
                <a:ext uri="{FF2B5EF4-FFF2-40B4-BE49-F238E27FC236}">
                  <a16:creationId xmlns:a16="http://schemas.microsoft.com/office/drawing/2014/main" id="{20E381A1-923F-89C9-8D0B-F188B2E34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58732" name="Text Box 15">
              <a:extLst>
                <a:ext uri="{FF2B5EF4-FFF2-40B4-BE49-F238E27FC236}">
                  <a16:creationId xmlns:a16="http://schemas.microsoft.com/office/drawing/2014/main" id="{45345B47-7C91-2848-12F6-E6DD46B8A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E0952C48-787A-797A-1D89-6B88BB2DB428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58728" name="Line 21">
              <a:extLst>
                <a:ext uri="{FF2B5EF4-FFF2-40B4-BE49-F238E27FC236}">
                  <a16:creationId xmlns:a16="http://schemas.microsoft.com/office/drawing/2014/main" id="{B978E72B-9ACF-B8A6-E293-BB93E9EB9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8729" name="Text Box 22">
              <a:extLst>
                <a:ext uri="{FF2B5EF4-FFF2-40B4-BE49-F238E27FC236}">
                  <a16:creationId xmlns:a16="http://schemas.microsoft.com/office/drawing/2014/main" id="{71196BA9-CC4B-8EAD-AB0C-CEB2C2F03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75799" name="Line 23">
            <a:extLst>
              <a:ext uri="{FF2B5EF4-FFF2-40B4-BE49-F238E27FC236}">
                <a16:creationId xmlns:a16="http://schemas.microsoft.com/office/drawing/2014/main" id="{9E43AC66-7F02-AB38-E49B-2AA0ECB048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3602F2-2D1C-AD43-D843-474D2240AF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D1D3FB67-0525-0315-F78A-E858D6B2F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Second Primary Site Example (2)</a:t>
            </a:r>
          </a:p>
        </p:txBody>
      </p:sp>
      <p:grpSp>
        <p:nvGrpSpPr>
          <p:cNvPr id="160771" name="Group 3">
            <a:extLst>
              <a:ext uri="{FF2B5EF4-FFF2-40B4-BE49-F238E27FC236}">
                <a16:creationId xmlns:a16="http://schemas.microsoft.com/office/drawing/2014/main" id="{BD5D2FC2-0C3C-F940-4BB3-9CD7D7956437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60784" name="Oval 4">
              <a:extLst>
                <a:ext uri="{FF2B5EF4-FFF2-40B4-BE49-F238E27FC236}">
                  <a16:creationId xmlns:a16="http://schemas.microsoft.com/office/drawing/2014/main" id="{206C02C4-376B-DC12-7AD6-38B561242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0785" name="Text Box 5">
              <a:extLst>
                <a:ext uri="{FF2B5EF4-FFF2-40B4-BE49-F238E27FC236}">
                  <a16:creationId xmlns:a16="http://schemas.microsoft.com/office/drawing/2014/main" id="{AD2BD41A-491F-E232-9249-A2277ECF7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60786" name="Text Box 6">
              <a:extLst>
                <a:ext uri="{FF2B5EF4-FFF2-40B4-BE49-F238E27FC236}">
                  <a16:creationId xmlns:a16="http://schemas.microsoft.com/office/drawing/2014/main" id="{27C0A4CD-7C8F-9463-396E-ED41CE043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0772" name="Group 7">
            <a:extLst>
              <a:ext uri="{FF2B5EF4-FFF2-40B4-BE49-F238E27FC236}">
                <a16:creationId xmlns:a16="http://schemas.microsoft.com/office/drawing/2014/main" id="{96BC5860-6365-F33F-6E47-2F56B65BC53B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60781" name="Oval 8">
              <a:extLst>
                <a:ext uri="{FF2B5EF4-FFF2-40B4-BE49-F238E27FC236}">
                  <a16:creationId xmlns:a16="http://schemas.microsoft.com/office/drawing/2014/main" id="{DCD7322E-EE05-607A-599E-554ADE132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0782" name="Text Box 9">
              <a:extLst>
                <a:ext uri="{FF2B5EF4-FFF2-40B4-BE49-F238E27FC236}">
                  <a16:creationId xmlns:a16="http://schemas.microsoft.com/office/drawing/2014/main" id="{5870E864-D5D7-24B3-9B9C-6C84E2A418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60783" name="Text Box 10">
              <a:extLst>
                <a:ext uri="{FF2B5EF4-FFF2-40B4-BE49-F238E27FC236}">
                  <a16:creationId xmlns:a16="http://schemas.microsoft.com/office/drawing/2014/main" id="{2B279AC6-7211-D491-B7A8-6CD1379F3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0773" name="Group 11">
            <a:extLst>
              <a:ext uri="{FF2B5EF4-FFF2-40B4-BE49-F238E27FC236}">
                <a16:creationId xmlns:a16="http://schemas.microsoft.com/office/drawing/2014/main" id="{B6ED7F38-0877-6A79-F286-EE8BBA8A5A6D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60778" name="Oval 12">
              <a:extLst>
                <a:ext uri="{FF2B5EF4-FFF2-40B4-BE49-F238E27FC236}">
                  <a16:creationId xmlns:a16="http://schemas.microsoft.com/office/drawing/2014/main" id="{06B800BB-6305-7163-E8D5-1C2BBF606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0779" name="Text Box 13">
              <a:extLst>
                <a:ext uri="{FF2B5EF4-FFF2-40B4-BE49-F238E27FC236}">
                  <a16:creationId xmlns:a16="http://schemas.microsoft.com/office/drawing/2014/main" id="{C5FFFD69-78F0-48EA-75FD-E0C8A96DD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60780" name="Text Box 14">
              <a:extLst>
                <a:ext uri="{FF2B5EF4-FFF2-40B4-BE49-F238E27FC236}">
                  <a16:creationId xmlns:a16="http://schemas.microsoft.com/office/drawing/2014/main" id="{C2269721-C70A-B602-2BDC-1629C8C40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0774" name="Group 15">
            <a:extLst>
              <a:ext uri="{FF2B5EF4-FFF2-40B4-BE49-F238E27FC236}">
                <a16:creationId xmlns:a16="http://schemas.microsoft.com/office/drawing/2014/main" id="{AEA810D2-03A3-F249-20BD-6370CFE1215A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60776" name="Line 16">
              <a:extLst>
                <a:ext uri="{FF2B5EF4-FFF2-40B4-BE49-F238E27FC236}">
                  <a16:creationId xmlns:a16="http://schemas.microsoft.com/office/drawing/2014/main" id="{912D919D-13CF-2E82-7B1D-FF448C93F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0777" name="Text Box 17">
              <a:extLst>
                <a:ext uri="{FF2B5EF4-FFF2-40B4-BE49-F238E27FC236}">
                  <a16:creationId xmlns:a16="http://schemas.microsoft.com/office/drawing/2014/main" id="{B61A9EBA-FF75-9081-ECEE-829FB4F02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60775" name="Line 18">
            <a:extLst>
              <a:ext uri="{FF2B5EF4-FFF2-40B4-BE49-F238E27FC236}">
                <a16:creationId xmlns:a16="http://schemas.microsoft.com/office/drawing/2014/main" id="{86BD3D08-F8F3-0E06-DB9F-7A44569FA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2F6C66-A1AE-5828-7C69-8FF1E4D1A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75</a:t>
            </a:fld>
            <a:endParaRPr lang="zh-TW" alt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FE92A40D-A0DD-83BA-58D6-2727B2042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Token-Based Approaches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95D2DB8-263C-6194-AA48-D584A9731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Only the site holding the token can accept updates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But the token can move from site to site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+ Relatively simple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+ More adaptive than central site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+ Exploit locality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Poor reliability (run-away token), availability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Non-democratic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Poor performance in some cases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928AAF2-4C01-3F7F-7E94-C31056CA5B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76</a:t>
            </a:fld>
            <a:endParaRPr lang="zh-TW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5457AACC-FDF4-EFCA-0DFE-3A3E9F764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Token Example (1)</a:t>
            </a:r>
          </a:p>
        </p:txBody>
      </p:sp>
      <p:grpSp>
        <p:nvGrpSpPr>
          <p:cNvPr id="164867" name="Group 4">
            <a:extLst>
              <a:ext uri="{FF2B5EF4-FFF2-40B4-BE49-F238E27FC236}">
                <a16:creationId xmlns:a16="http://schemas.microsoft.com/office/drawing/2014/main" id="{26B1293A-C6C9-924A-6CD9-90D6AA1DC5CB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64880" name="Oval 5">
              <a:extLst>
                <a:ext uri="{FF2B5EF4-FFF2-40B4-BE49-F238E27FC236}">
                  <a16:creationId xmlns:a16="http://schemas.microsoft.com/office/drawing/2014/main" id="{95E25903-98B6-2347-077E-71629C33B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4881" name="Text Box 6">
              <a:extLst>
                <a:ext uri="{FF2B5EF4-FFF2-40B4-BE49-F238E27FC236}">
                  <a16:creationId xmlns:a16="http://schemas.microsoft.com/office/drawing/2014/main" id="{69894CCA-21B5-5994-1C09-2422FB51F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64882" name="Text Box 7">
              <a:extLst>
                <a:ext uri="{FF2B5EF4-FFF2-40B4-BE49-F238E27FC236}">
                  <a16:creationId xmlns:a16="http://schemas.microsoft.com/office/drawing/2014/main" id="{5EA31E98-A9E8-EDAC-CC98-8B5F34CFA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4868" name="Group 8">
            <a:extLst>
              <a:ext uri="{FF2B5EF4-FFF2-40B4-BE49-F238E27FC236}">
                <a16:creationId xmlns:a16="http://schemas.microsoft.com/office/drawing/2014/main" id="{D1BDDC12-5130-2E97-86F0-94136484FE9F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64877" name="Oval 9">
              <a:extLst>
                <a:ext uri="{FF2B5EF4-FFF2-40B4-BE49-F238E27FC236}">
                  <a16:creationId xmlns:a16="http://schemas.microsoft.com/office/drawing/2014/main" id="{71203EE5-6BDB-63BF-E7BC-DF66CE0F6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4878" name="Text Box 10">
              <a:extLst>
                <a:ext uri="{FF2B5EF4-FFF2-40B4-BE49-F238E27FC236}">
                  <a16:creationId xmlns:a16="http://schemas.microsoft.com/office/drawing/2014/main" id="{65909898-0199-D73A-D186-958BCD8C4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64879" name="Text Box 11">
              <a:extLst>
                <a:ext uri="{FF2B5EF4-FFF2-40B4-BE49-F238E27FC236}">
                  <a16:creationId xmlns:a16="http://schemas.microsoft.com/office/drawing/2014/main" id="{946901CD-8042-3DEB-396F-1DEFD4042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4869" name="Group 12">
            <a:extLst>
              <a:ext uri="{FF2B5EF4-FFF2-40B4-BE49-F238E27FC236}">
                <a16:creationId xmlns:a16="http://schemas.microsoft.com/office/drawing/2014/main" id="{959B82A4-CEBB-3802-5159-65C29811636A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64874" name="Oval 13">
              <a:extLst>
                <a:ext uri="{FF2B5EF4-FFF2-40B4-BE49-F238E27FC236}">
                  <a16:creationId xmlns:a16="http://schemas.microsoft.com/office/drawing/2014/main" id="{8A613930-002F-EB03-368D-6F321AD88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4875" name="Text Box 14">
              <a:extLst>
                <a:ext uri="{FF2B5EF4-FFF2-40B4-BE49-F238E27FC236}">
                  <a16:creationId xmlns:a16="http://schemas.microsoft.com/office/drawing/2014/main" id="{8702D1A2-4478-6C06-CFA8-11A785B8E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64876" name="Text Box 15">
              <a:extLst>
                <a:ext uri="{FF2B5EF4-FFF2-40B4-BE49-F238E27FC236}">
                  <a16:creationId xmlns:a16="http://schemas.microsoft.com/office/drawing/2014/main" id="{D9D6BE1C-1102-FD97-8272-3E1C490898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6C700073-F091-5F89-A889-C060E0879F59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64872" name="Line 17">
              <a:extLst>
                <a:ext uri="{FF2B5EF4-FFF2-40B4-BE49-F238E27FC236}">
                  <a16:creationId xmlns:a16="http://schemas.microsoft.com/office/drawing/2014/main" id="{5C993A75-F6C9-1DB4-643C-EF58E478DA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4873" name="Text Box 18">
              <a:extLst>
                <a:ext uri="{FF2B5EF4-FFF2-40B4-BE49-F238E27FC236}">
                  <a16:creationId xmlns:a16="http://schemas.microsoft.com/office/drawing/2014/main" id="{8196007C-D341-4BDA-B06F-612E832D8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64871" name="Oval 19">
            <a:extLst>
              <a:ext uri="{FF2B5EF4-FFF2-40B4-BE49-F238E27FC236}">
                <a16:creationId xmlns:a16="http://schemas.microsoft.com/office/drawing/2014/main" id="{6D57D4C6-9F6D-560D-DD62-A539320C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00300"/>
            <a:ext cx="171450" cy="17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5190D9D-ED7F-8D92-0503-3DE88B8D39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0624E762-E05B-8E54-BB02-443BDBA78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Token Example (2)</a:t>
            </a:r>
          </a:p>
        </p:txBody>
      </p:sp>
      <p:grpSp>
        <p:nvGrpSpPr>
          <p:cNvPr id="166915" name="Group 3">
            <a:extLst>
              <a:ext uri="{FF2B5EF4-FFF2-40B4-BE49-F238E27FC236}">
                <a16:creationId xmlns:a16="http://schemas.microsoft.com/office/drawing/2014/main" id="{3F5FF221-E3B8-5818-5DB9-71DB2DDE839C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66928" name="Oval 4">
              <a:extLst>
                <a:ext uri="{FF2B5EF4-FFF2-40B4-BE49-F238E27FC236}">
                  <a16:creationId xmlns:a16="http://schemas.microsoft.com/office/drawing/2014/main" id="{B8E14015-846C-29C7-8A65-7DB29E7D8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6929" name="Text Box 5">
              <a:extLst>
                <a:ext uri="{FF2B5EF4-FFF2-40B4-BE49-F238E27FC236}">
                  <a16:creationId xmlns:a16="http://schemas.microsoft.com/office/drawing/2014/main" id="{609CA49B-B36A-4495-9AB4-EC50548AC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66930" name="Text Box 6">
              <a:extLst>
                <a:ext uri="{FF2B5EF4-FFF2-40B4-BE49-F238E27FC236}">
                  <a16:creationId xmlns:a16="http://schemas.microsoft.com/office/drawing/2014/main" id="{B57D8A98-3731-B726-0BBA-04AE01300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6916" name="Group 7">
            <a:extLst>
              <a:ext uri="{FF2B5EF4-FFF2-40B4-BE49-F238E27FC236}">
                <a16:creationId xmlns:a16="http://schemas.microsoft.com/office/drawing/2014/main" id="{585A832D-57E1-7A51-808A-47D10274203E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66925" name="Oval 8">
              <a:extLst>
                <a:ext uri="{FF2B5EF4-FFF2-40B4-BE49-F238E27FC236}">
                  <a16:creationId xmlns:a16="http://schemas.microsoft.com/office/drawing/2014/main" id="{3B8150FB-08B6-E19B-AA53-A7F353406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6926" name="Text Box 9">
              <a:extLst>
                <a:ext uri="{FF2B5EF4-FFF2-40B4-BE49-F238E27FC236}">
                  <a16:creationId xmlns:a16="http://schemas.microsoft.com/office/drawing/2014/main" id="{353A1962-7C3D-C2E1-8CB4-2BE5B4C3A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66927" name="Text Box 10">
              <a:extLst>
                <a:ext uri="{FF2B5EF4-FFF2-40B4-BE49-F238E27FC236}">
                  <a16:creationId xmlns:a16="http://schemas.microsoft.com/office/drawing/2014/main" id="{501DE9BB-2FA6-C57B-3E0E-379F674D6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6917" name="Group 11">
            <a:extLst>
              <a:ext uri="{FF2B5EF4-FFF2-40B4-BE49-F238E27FC236}">
                <a16:creationId xmlns:a16="http://schemas.microsoft.com/office/drawing/2014/main" id="{848CF5EA-1EC4-0F6A-E559-821A1FE4014B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66922" name="Oval 12">
              <a:extLst>
                <a:ext uri="{FF2B5EF4-FFF2-40B4-BE49-F238E27FC236}">
                  <a16:creationId xmlns:a16="http://schemas.microsoft.com/office/drawing/2014/main" id="{CEADD56F-A6B0-D237-B4CB-6CD77E762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6923" name="Text Box 13">
              <a:extLst>
                <a:ext uri="{FF2B5EF4-FFF2-40B4-BE49-F238E27FC236}">
                  <a16:creationId xmlns:a16="http://schemas.microsoft.com/office/drawing/2014/main" id="{2064A8D7-A5DD-BFE8-F853-58DCCD89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66924" name="Text Box 14">
              <a:extLst>
                <a:ext uri="{FF2B5EF4-FFF2-40B4-BE49-F238E27FC236}">
                  <a16:creationId xmlns:a16="http://schemas.microsoft.com/office/drawing/2014/main" id="{BE10C6FF-B163-DD50-DD94-F4282548F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6918" name="Group 15">
            <a:extLst>
              <a:ext uri="{FF2B5EF4-FFF2-40B4-BE49-F238E27FC236}">
                <a16:creationId xmlns:a16="http://schemas.microsoft.com/office/drawing/2014/main" id="{3AEF8873-66BF-93CE-14D8-997F39D92559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66920" name="Line 16">
              <a:extLst>
                <a:ext uri="{FF2B5EF4-FFF2-40B4-BE49-F238E27FC236}">
                  <a16:creationId xmlns:a16="http://schemas.microsoft.com/office/drawing/2014/main" id="{7E37B18F-A0D0-27F9-E21F-9CD1B7A3D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6921" name="Text Box 17">
              <a:extLst>
                <a:ext uri="{FF2B5EF4-FFF2-40B4-BE49-F238E27FC236}">
                  <a16:creationId xmlns:a16="http://schemas.microsoft.com/office/drawing/2014/main" id="{F2939EBF-5BC0-EF42-3C4A-AE3EF5171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66919" name="Oval 18">
            <a:extLst>
              <a:ext uri="{FF2B5EF4-FFF2-40B4-BE49-F238E27FC236}">
                <a16:creationId xmlns:a16="http://schemas.microsoft.com/office/drawing/2014/main" id="{5E6F6CFB-BDF4-6587-0FB0-4A559C6F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00300"/>
            <a:ext cx="171450" cy="17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61140BF-F4D1-D272-ACA5-8C2DD5A5A2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78</a:t>
            </a:fld>
            <a:endParaRPr lang="zh-TW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81A07115-E37E-72F6-EE61-958F323C1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 Token Example (1)</a:t>
            </a:r>
          </a:p>
        </p:txBody>
      </p:sp>
      <p:grpSp>
        <p:nvGrpSpPr>
          <p:cNvPr id="168963" name="Group 4">
            <a:extLst>
              <a:ext uri="{FF2B5EF4-FFF2-40B4-BE49-F238E27FC236}">
                <a16:creationId xmlns:a16="http://schemas.microsoft.com/office/drawing/2014/main" id="{1F6145F7-5018-50B2-9B15-8163417D9A94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68977" name="Oval 5">
              <a:extLst>
                <a:ext uri="{FF2B5EF4-FFF2-40B4-BE49-F238E27FC236}">
                  <a16:creationId xmlns:a16="http://schemas.microsoft.com/office/drawing/2014/main" id="{55DE58F6-02A6-8D5A-19F4-86B679A55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8978" name="Text Box 6">
              <a:extLst>
                <a:ext uri="{FF2B5EF4-FFF2-40B4-BE49-F238E27FC236}">
                  <a16:creationId xmlns:a16="http://schemas.microsoft.com/office/drawing/2014/main" id="{94E4D3F9-A360-EF4B-20CD-A5CC7C9AA8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68979" name="Text Box 7">
              <a:extLst>
                <a:ext uri="{FF2B5EF4-FFF2-40B4-BE49-F238E27FC236}">
                  <a16:creationId xmlns:a16="http://schemas.microsoft.com/office/drawing/2014/main" id="{1302D2A1-C9BE-A7CF-3319-E0D3DF9E3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8964" name="Group 8">
            <a:extLst>
              <a:ext uri="{FF2B5EF4-FFF2-40B4-BE49-F238E27FC236}">
                <a16:creationId xmlns:a16="http://schemas.microsoft.com/office/drawing/2014/main" id="{99C75061-3667-4B8B-D309-2E6E93573D7B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68974" name="Oval 9">
              <a:extLst>
                <a:ext uri="{FF2B5EF4-FFF2-40B4-BE49-F238E27FC236}">
                  <a16:creationId xmlns:a16="http://schemas.microsoft.com/office/drawing/2014/main" id="{52AE2E9C-EBB6-AA1D-3D8B-90EE2D21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8975" name="Text Box 10">
              <a:extLst>
                <a:ext uri="{FF2B5EF4-FFF2-40B4-BE49-F238E27FC236}">
                  <a16:creationId xmlns:a16="http://schemas.microsoft.com/office/drawing/2014/main" id="{1B9FD691-15DB-0D5C-D238-8CF5ABAF0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68976" name="Text Box 11">
              <a:extLst>
                <a:ext uri="{FF2B5EF4-FFF2-40B4-BE49-F238E27FC236}">
                  <a16:creationId xmlns:a16="http://schemas.microsoft.com/office/drawing/2014/main" id="{C8B486E0-3B74-0B19-D1B2-998D4E370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68965" name="Group 12">
            <a:extLst>
              <a:ext uri="{FF2B5EF4-FFF2-40B4-BE49-F238E27FC236}">
                <a16:creationId xmlns:a16="http://schemas.microsoft.com/office/drawing/2014/main" id="{0DF9E389-F26F-E884-B9BD-94EFB788E8A1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68971" name="Oval 13">
              <a:extLst>
                <a:ext uri="{FF2B5EF4-FFF2-40B4-BE49-F238E27FC236}">
                  <a16:creationId xmlns:a16="http://schemas.microsoft.com/office/drawing/2014/main" id="{397A0C49-0813-BA9C-85B5-79A2E641E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68972" name="Text Box 14">
              <a:extLst>
                <a:ext uri="{FF2B5EF4-FFF2-40B4-BE49-F238E27FC236}">
                  <a16:creationId xmlns:a16="http://schemas.microsoft.com/office/drawing/2014/main" id="{C2EB065A-2EFA-AD61-D9E4-4C4C63C84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68973" name="Text Box 15">
              <a:extLst>
                <a:ext uri="{FF2B5EF4-FFF2-40B4-BE49-F238E27FC236}">
                  <a16:creationId xmlns:a16="http://schemas.microsoft.com/office/drawing/2014/main" id="{D35CDAAF-7351-2DC3-F631-ED53CF948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168966" name="Oval 19">
            <a:extLst>
              <a:ext uri="{FF2B5EF4-FFF2-40B4-BE49-F238E27FC236}">
                <a16:creationId xmlns:a16="http://schemas.microsoft.com/office/drawing/2014/main" id="{0D9AF6AF-2B95-F94A-9A13-EE53F7D46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00300"/>
            <a:ext cx="171450" cy="17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grpSp>
        <p:nvGrpSpPr>
          <p:cNvPr id="5" name="Group 20">
            <a:extLst>
              <a:ext uri="{FF2B5EF4-FFF2-40B4-BE49-F238E27FC236}">
                <a16:creationId xmlns:a16="http://schemas.microsoft.com/office/drawing/2014/main" id="{6078D78C-39B3-AB3C-2A21-32B7ACB65A85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68969" name="Line 21">
              <a:extLst>
                <a:ext uri="{FF2B5EF4-FFF2-40B4-BE49-F238E27FC236}">
                  <a16:creationId xmlns:a16="http://schemas.microsoft.com/office/drawing/2014/main" id="{8D030BE3-2518-E8E6-A03F-FAD3455276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8970" name="Text Box 22">
              <a:extLst>
                <a:ext uri="{FF2B5EF4-FFF2-40B4-BE49-F238E27FC236}">
                  <a16:creationId xmlns:a16="http://schemas.microsoft.com/office/drawing/2014/main" id="{425C7EEA-CE18-0DC0-99C1-4BEA40C2C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78871" name="Line 23">
            <a:extLst>
              <a:ext uri="{FF2B5EF4-FFF2-40B4-BE49-F238E27FC236}">
                <a16:creationId xmlns:a16="http://schemas.microsoft.com/office/drawing/2014/main" id="{7DFF6C46-3B27-C5CC-CDCA-900587C4EC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DE482DC-A651-F32E-30FA-C83F1F8C5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7613842-B46F-1FD2-243D-616933A42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8267" y="108349"/>
            <a:ext cx="77274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 Sample Consistency Problem (1)</a:t>
            </a:r>
          </a:p>
        </p:txBody>
      </p:sp>
      <p:sp>
        <p:nvSpPr>
          <p:cNvPr id="21507" name="Oval 4">
            <a:extLst>
              <a:ext uri="{FF2B5EF4-FFF2-40B4-BE49-F238E27FC236}">
                <a16:creationId xmlns:a16="http://schemas.microsoft.com/office/drawing/2014/main" id="{2793D5CA-30D2-C7EA-9CA3-8F0D1BE1A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21508" name="Oval 8">
            <a:extLst>
              <a:ext uri="{FF2B5EF4-FFF2-40B4-BE49-F238E27FC236}">
                <a16:creationId xmlns:a16="http://schemas.microsoft.com/office/drawing/2014/main" id="{149BAE71-B82A-3B4F-EB49-F6795F75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21509" name="Oval 9">
            <a:extLst>
              <a:ext uri="{FF2B5EF4-FFF2-40B4-BE49-F238E27FC236}">
                <a16:creationId xmlns:a16="http://schemas.microsoft.com/office/drawing/2014/main" id="{18A95A41-680C-9B13-FCE8-CF3752EB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21510" name="Rectangle 10">
            <a:extLst>
              <a:ext uri="{FF2B5EF4-FFF2-40B4-BE49-F238E27FC236}">
                <a16:creationId xmlns:a16="http://schemas.microsoft.com/office/drawing/2014/main" id="{BF6C980E-E616-7790-CBDB-22C97EAA1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993CF354-A068-F17B-5FB5-A0963118D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885950"/>
            <a:ext cx="108585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6DEF70BC-F34F-0E8D-A738-A07B84E977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14650" y="2000250"/>
            <a:ext cx="11430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3ECDACC-D4B6-C318-A86E-996A63A681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F372FAE1-C2CF-23B3-28A5-57BF91750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 Token Example (2)</a:t>
            </a:r>
          </a:p>
        </p:txBody>
      </p:sp>
      <p:grpSp>
        <p:nvGrpSpPr>
          <p:cNvPr id="171011" name="Group 3">
            <a:extLst>
              <a:ext uri="{FF2B5EF4-FFF2-40B4-BE49-F238E27FC236}">
                <a16:creationId xmlns:a16="http://schemas.microsoft.com/office/drawing/2014/main" id="{99ED2024-DC0D-4B8E-1C12-D5CA074D2738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71027" name="Oval 4">
              <a:extLst>
                <a:ext uri="{FF2B5EF4-FFF2-40B4-BE49-F238E27FC236}">
                  <a16:creationId xmlns:a16="http://schemas.microsoft.com/office/drawing/2014/main" id="{83CB89FA-3DCB-3EE4-B717-8AD9042C4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1028" name="Text Box 5">
              <a:extLst>
                <a:ext uri="{FF2B5EF4-FFF2-40B4-BE49-F238E27FC236}">
                  <a16:creationId xmlns:a16="http://schemas.microsoft.com/office/drawing/2014/main" id="{84652EA7-44F7-57C1-9454-DE9DE9877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71029" name="Text Box 6">
              <a:extLst>
                <a:ext uri="{FF2B5EF4-FFF2-40B4-BE49-F238E27FC236}">
                  <a16:creationId xmlns:a16="http://schemas.microsoft.com/office/drawing/2014/main" id="{5F060B0F-6A74-8BC0-B48C-38164A563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1012" name="Group 7">
            <a:extLst>
              <a:ext uri="{FF2B5EF4-FFF2-40B4-BE49-F238E27FC236}">
                <a16:creationId xmlns:a16="http://schemas.microsoft.com/office/drawing/2014/main" id="{A9968B2F-1C5E-23E1-EBCF-6604D88B9B7D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71024" name="Oval 8">
              <a:extLst>
                <a:ext uri="{FF2B5EF4-FFF2-40B4-BE49-F238E27FC236}">
                  <a16:creationId xmlns:a16="http://schemas.microsoft.com/office/drawing/2014/main" id="{D525E7E6-A826-C65F-0563-F2432D32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1025" name="Text Box 9">
              <a:extLst>
                <a:ext uri="{FF2B5EF4-FFF2-40B4-BE49-F238E27FC236}">
                  <a16:creationId xmlns:a16="http://schemas.microsoft.com/office/drawing/2014/main" id="{4E9E0A6A-FFEE-0C96-69DF-E2670A4E6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71026" name="Text Box 10">
              <a:extLst>
                <a:ext uri="{FF2B5EF4-FFF2-40B4-BE49-F238E27FC236}">
                  <a16:creationId xmlns:a16="http://schemas.microsoft.com/office/drawing/2014/main" id="{86B25A1F-575B-322F-F3E9-9801DF6F7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1013" name="Group 11">
            <a:extLst>
              <a:ext uri="{FF2B5EF4-FFF2-40B4-BE49-F238E27FC236}">
                <a16:creationId xmlns:a16="http://schemas.microsoft.com/office/drawing/2014/main" id="{F91E7014-0FC2-A439-DFC9-1A16AFDCF5E5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71021" name="Oval 12">
              <a:extLst>
                <a:ext uri="{FF2B5EF4-FFF2-40B4-BE49-F238E27FC236}">
                  <a16:creationId xmlns:a16="http://schemas.microsoft.com/office/drawing/2014/main" id="{1EA8863F-926B-E520-9BD3-E22FA2326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1022" name="Text Box 13">
              <a:extLst>
                <a:ext uri="{FF2B5EF4-FFF2-40B4-BE49-F238E27FC236}">
                  <a16:creationId xmlns:a16="http://schemas.microsoft.com/office/drawing/2014/main" id="{AA9F94FA-0644-4FEB-AEC9-389DCCB0A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71023" name="Text Box 14">
              <a:extLst>
                <a:ext uri="{FF2B5EF4-FFF2-40B4-BE49-F238E27FC236}">
                  <a16:creationId xmlns:a16="http://schemas.microsoft.com/office/drawing/2014/main" id="{2EDB4EC7-7155-E65C-5F5A-FCCEBC7CC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1014" name="Group 16">
            <a:extLst>
              <a:ext uri="{FF2B5EF4-FFF2-40B4-BE49-F238E27FC236}">
                <a16:creationId xmlns:a16="http://schemas.microsoft.com/office/drawing/2014/main" id="{500FBECE-1724-47C6-E937-198979378C7C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71019" name="Line 17">
              <a:extLst>
                <a:ext uri="{FF2B5EF4-FFF2-40B4-BE49-F238E27FC236}">
                  <a16:creationId xmlns:a16="http://schemas.microsoft.com/office/drawing/2014/main" id="{8B63EC82-F911-3ACF-307B-B0734282C2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1020" name="Text Box 18">
              <a:extLst>
                <a:ext uri="{FF2B5EF4-FFF2-40B4-BE49-F238E27FC236}">
                  <a16:creationId xmlns:a16="http://schemas.microsoft.com/office/drawing/2014/main" id="{85FCF751-DC65-DA16-BAA2-69BFAD415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71015" name="Line 19">
            <a:extLst>
              <a:ext uri="{FF2B5EF4-FFF2-40B4-BE49-F238E27FC236}">
                <a16:creationId xmlns:a16="http://schemas.microsoft.com/office/drawing/2014/main" id="{CDD5BF37-ACFE-D8FF-27C9-0776A4A44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6" name="Group 22">
            <a:extLst>
              <a:ext uri="{FF2B5EF4-FFF2-40B4-BE49-F238E27FC236}">
                <a16:creationId xmlns:a16="http://schemas.microsoft.com/office/drawing/2014/main" id="{6EF325A0-612D-A420-1FAE-F3E7CD5D958D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114550"/>
            <a:ext cx="2628900" cy="400050"/>
            <a:chOff x="2208" y="1872"/>
            <a:chExt cx="2208" cy="336"/>
          </a:xfrm>
        </p:grpSpPr>
        <p:sp>
          <p:nvSpPr>
            <p:cNvPr id="171017" name="Oval 15">
              <a:extLst>
                <a:ext uri="{FF2B5EF4-FFF2-40B4-BE49-F238E27FC236}">
                  <a16:creationId xmlns:a16="http://schemas.microsoft.com/office/drawing/2014/main" id="{7FF4AF7F-2AD4-E620-9C4D-9805FA117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1018" name="Line 21">
              <a:extLst>
                <a:ext uri="{FF2B5EF4-FFF2-40B4-BE49-F238E27FC236}">
                  <a16:creationId xmlns:a16="http://schemas.microsoft.com/office/drawing/2014/main" id="{9C0189DF-E704-2C9F-167D-99364DF9D1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72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98E784A-24D0-A42E-501F-B9EE9B1CD6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A3611ABF-32F5-84C1-3A03-4787FC6F3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 Token Example (3)</a:t>
            </a:r>
          </a:p>
        </p:txBody>
      </p:sp>
      <p:grpSp>
        <p:nvGrpSpPr>
          <p:cNvPr id="173059" name="Group 4">
            <a:extLst>
              <a:ext uri="{FF2B5EF4-FFF2-40B4-BE49-F238E27FC236}">
                <a16:creationId xmlns:a16="http://schemas.microsoft.com/office/drawing/2014/main" id="{46451305-C578-EBD7-6527-0F51B072498D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73075" name="Oval 5">
              <a:extLst>
                <a:ext uri="{FF2B5EF4-FFF2-40B4-BE49-F238E27FC236}">
                  <a16:creationId xmlns:a16="http://schemas.microsoft.com/office/drawing/2014/main" id="{154CCEF5-86CC-0BDC-705B-6FF3EC06F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3076" name="Text Box 6">
              <a:extLst>
                <a:ext uri="{FF2B5EF4-FFF2-40B4-BE49-F238E27FC236}">
                  <a16:creationId xmlns:a16="http://schemas.microsoft.com/office/drawing/2014/main" id="{2C376A72-A5E9-4326-2A68-DDA5B65D4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73077" name="Text Box 7">
              <a:extLst>
                <a:ext uri="{FF2B5EF4-FFF2-40B4-BE49-F238E27FC236}">
                  <a16:creationId xmlns:a16="http://schemas.microsoft.com/office/drawing/2014/main" id="{952F3C14-0310-C188-74EA-38034D694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3060" name="Group 8">
            <a:extLst>
              <a:ext uri="{FF2B5EF4-FFF2-40B4-BE49-F238E27FC236}">
                <a16:creationId xmlns:a16="http://schemas.microsoft.com/office/drawing/2014/main" id="{E6C67FA0-12FE-2244-D116-01F022F5E30B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73072" name="Oval 9">
              <a:extLst>
                <a:ext uri="{FF2B5EF4-FFF2-40B4-BE49-F238E27FC236}">
                  <a16:creationId xmlns:a16="http://schemas.microsoft.com/office/drawing/2014/main" id="{0685A7E8-96A6-8137-4E7D-07E2FAFD1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3073" name="Text Box 10">
              <a:extLst>
                <a:ext uri="{FF2B5EF4-FFF2-40B4-BE49-F238E27FC236}">
                  <a16:creationId xmlns:a16="http://schemas.microsoft.com/office/drawing/2014/main" id="{6B4033B4-3AC2-AC79-D640-18C20D365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73074" name="Text Box 11">
              <a:extLst>
                <a:ext uri="{FF2B5EF4-FFF2-40B4-BE49-F238E27FC236}">
                  <a16:creationId xmlns:a16="http://schemas.microsoft.com/office/drawing/2014/main" id="{F954547B-D3DC-0F74-86F7-82BE5604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3061" name="Group 12">
            <a:extLst>
              <a:ext uri="{FF2B5EF4-FFF2-40B4-BE49-F238E27FC236}">
                <a16:creationId xmlns:a16="http://schemas.microsoft.com/office/drawing/2014/main" id="{97FBAC0A-BD98-9DAA-758E-D898FFA4505A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73069" name="Oval 13">
              <a:extLst>
                <a:ext uri="{FF2B5EF4-FFF2-40B4-BE49-F238E27FC236}">
                  <a16:creationId xmlns:a16="http://schemas.microsoft.com/office/drawing/2014/main" id="{AC9072E6-2C91-E8AD-5956-3967779D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3070" name="Text Box 14">
              <a:extLst>
                <a:ext uri="{FF2B5EF4-FFF2-40B4-BE49-F238E27FC236}">
                  <a16:creationId xmlns:a16="http://schemas.microsoft.com/office/drawing/2014/main" id="{1A015003-04A8-6F2A-6EA6-9B80C3213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73071" name="Text Box 15">
              <a:extLst>
                <a:ext uri="{FF2B5EF4-FFF2-40B4-BE49-F238E27FC236}">
                  <a16:creationId xmlns:a16="http://schemas.microsoft.com/office/drawing/2014/main" id="{CE1725AB-2FD2-8E22-6156-7DE91BE7D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3062" name="Group 16">
            <a:extLst>
              <a:ext uri="{FF2B5EF4-FFF2-40B4-BE49-F238E27FC236}">
                <a16:creationId xmlns:a16="http://schemas.microsoft.com/office/drawing/2014/main" id="{0DC99A78-9206-A3A9-CAEB-2B9E1629FD6F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73067" name="Line 17">
              <a:extLst>
                <a:ext uri="{FF2B5EF4-FFF2-40B4-BE49-F238E27FC236}">
                  <a16:creationId xmlns:a16="http://schemas.microsoft.com/office/drawing/2014/main" id="{528C6EA6-7FC1-D6A4-9926-A4AB76286E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3068" name="Text Box 18">
              <a:extLst>
                <a:ext uri="{FF2B5EF4-FFF2-40B4-BE49-F238E27FC236}">
                  <a16:creationId xmlns:a16="http://schemas.microsoft.com/office/drawing/2014/main" id="{14BE9348-5620-332D-F8DD-40AE4ECF2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73063" name="Line 19">
            <a:extLst>
              <a:ext uri="{FF2B5EF4-FFF2-40B4-BE49-F238E27FC236}">
                <a16:creationId xmlns:a16="http://schemas.microsoft.com/office/drawing/2014/main" id="{8EAEAE31-C534-B5C9-9A4C-565B72A557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73064" name="Group 20">
            <a:extLst>
              <a:ext uri="{FF2B5EF4-FFF2-40B4-BE49-F238E27FC236}">
                <a16:creationId xmlns:a16="http://schemas.microsoft.com/office/drawing/2014/main" id="{417600F0-EB11-6B72-5862-6A6BD9BFC93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114550"/>
            <a:ext cx="2628900" cy="400050"/>
            <a:chOff x="2208" y="1872"/>
            <a:chExt cx="2208" cy="336"/>
          </a:xfrm>
        </p:grpSpPr>
        <p:sp>
          <p:nvSpPr>
            <p:cNvPr id="173065" name="Oval 21">
              <a:extLst>
                <a:ext uri="{FF2B5EF4-FFF2-40B4-BE49-F238E27FC236}">
                  <a16:creationId xmlns:a16="http://schemas.microsoft.com/office/drawing/2014/main" id="{DDDFD9D4-0899-93F7-C53D-68018CCAD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3066" name="Line 22">
              <a:extLst>
                <a:ext uri="{FF2B5EF4-FFF2-40B4-BE49-F238E27FC236}">
                  <a16:creationId xmlns:a16="http://schemas.microsoft.com/office/drawing/2014/main" id="{EA887B40-82F3-6268-A17B-0A52E13AD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72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0AB02EC-3A0F-133B-44C2-1F32820C12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81</a:t>
            </a:fld>
            <a:endParaRPr lang="zh-TW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E18AE557-5F46-C631-07E0-A39588FA8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Why Is This Any Different Than Primary Site</a:t>
            </a:r>
          </a:p>
        </p:txBody>
      </p:sp>
      <p:grpSp>
        <p:nvGrpSpPr>
          <p:cNvPr id="175107" name="Group 3">
            <a:extLst>
              <a:ext uri="{FF2B5EF4-FFF2-40B4-BE49-F238E27FC236}">
                <a16:creationId xmlns:a16="http://schemas.microsoft.com/office/drawing/2014/main" id="{7250E091-1DEC-235C-3EBE-75205F610FDB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75123" name="Oval 4">
              <a:extLst>
                <a:ext uri="{FF2B5EF4-FFF2-40B4-BE49-F238E27FC236}">
                  <a16:creationId xmlns:a16="http://schemas.microsoft.com/office/drawing/2014/main" id="{CF6B17B6-77B1-4734-7785-66B8EA12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5124" name="Text Box 5">
              <a:extLst>
                <a:ext uri="{FF2B5EF4-FFF2-40B4-BE49-F238E27FC236}">
                  <a16:creationId xmlns:a16="http://schemas.microsoft.com/office/drawing/2014/main" id="{AA834614-B900-7D17-31CD-B4B5B4AE4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75125" name="Text Box 6">
              <a:extLst>
                <a:ext uri="{FF2B5EF4-FFF2-40B4-BE49-F238E27FC236}">
                  <a16:creationId xmlns:a16="http://schemas.microsoft.com/office/drawing/2014/main" id="{E474504A-7CDD-15C1-2357-9B0FB1726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5108" name="Group 7">
            <a:extLst>
              <a:ext uri="{FF2B5EF4-FFF2-40B4-BE49-F238E27FC236}">
                <a16:creationId xmlns:a16="http://schemas.microsoft.com/office/drawing/2014/main" id="{5BFBD98C-7DF8-DF8E-7B1C-8102464A2A10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75120" name="Oval 8">
              <a:extLst>
                <a:ext uri="{FF2B5EF4-FFF2-40B4-BE49-F238E27FC236}">
                  <a16:creationId xmlns:a16="http://schemas.microsoft.com/office/drawing/2014/main" id="{71AFA745-34ED-00A3-08C8-E4C5D875C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5121" name="Text Box 9">
              <a:extLst>
                <a:ext uri="{FF2B5EF4-FFF2-40B4-BE49-F238E27FC236}">
                  <a16:creationId xmlns:a16="http://schemas.microsoft.com/office/drawing/2014/main" id="{4AFD766A-FAC7-8493-6389-40A588A84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75122" name="Text Box 10">
              <a:extLst>
                <a:ext uri="{FF2B5EF4-FFF2-40B4-BE49-F238E27FC236}">
                  <a16:creationId xmlns:a16="http://schemas.microsoft.com/office/drawing/2014/main" id="{F630621D-718E-B495-52F6-B02BE3F05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5109" name="Group 11">
            <a:extLst>
              <a:ext uri="{FF2B5EF4-FFF2-40B4-BE49-F238E27FC236}">
                <a16:creationId xmlns:a16="http://schemas.microsoft.com/office/drawing/2014/main" id="{3702BC7F-E1C8-961F-ADF4-C70713CBF359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75117" name="Oval 12">
              <a:extLst>
                <a:ext uri="{FF2B5EF4-FFF2-40B4-BE49-F238E27FC236}">
                  <a16:creationId xmlns:a16="http://schemas.microsoft.com/office/drawing/2014/main" id="{00DFAF37-FC08-B25E-12E7-2A8512DE2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5118" name="Text Box 13">
              <a:extLst>
                <a:ext uri="{FF2B5EF4-FFF2-40B4-BE49-F238E27FC236}">
                  <a16:creationId xmlns:a16="http://schemas.microsoft.com/office/drawing/2014/main" id="{15713736-3DE0-BD9A-B1CE-6A7059C0F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75119" name="Text Box 14">
              <a:extLst>
                <a:ext uri="{FF2B5EF4-FFF2-40B4-BE49-F238E27FC236}">
                  <a16:creationId xmlns:a16="http://schemas.microsoft.com/office/drawing/2014/main" id="{668E137C-543D-17CF-695F-FDAF4E6E8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5110" name="Group 15">
            <a:extLst>
              <a:ext uri="{FF2B5EF4-FFF2-40B4-BE49-F238E27FC236}">
                <a16:creationId xmlns:a16="http://schemas.microsoft.com/office/drawing/2014/main" id="{14B8081C-45BB-277D-F81C-74D4C309E6D8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571749"/>
            <a:ext cx="1059657" cy="871538"/>
            <a:chOff x="4004" y="2256"/>
            <a:chExt cx="890" cy="732"/>
          </a:xfrm>
        </p:grpSpPr>
        <p:sp>
          <p:nvSpPr>
            <p:cNvPr id="175115" name="Line 16">
              <a:extLst>
                <a:ext uri="{FF2B5EF4-FFF2-40B4-BE49-F238E27FC236}">
                  <a16:creationId xmlns:a16="http://schemas.microsoft.com/office/drawing/2014/main" id="{E3C385F6-398A-9792-82CA-ADDC362270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72" y="2256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5116" name="Text Box 17">
              <a:extLst>
                <a:ext uri="{FF2B5EF4-FFF2-40B4-BE49-F238E27FC236}">
                  <a16:creationId xmlns:a16="http://schemas.microsoft.com/office/drawing/2014/main" id="{44C94601-B91A-2DB1-4DB2-C82FC691F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4" y="2736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175111" name="Line 18">
            <a:extLst>
              <a:ext uri="{FF2B5EF4-FFF2-40B4-BE49-F238E27FC236}">
                <a16:creationId xmlns:a16="http://schemas.microsoft.com/office/drawing/2014/main" id="{9F13718F-5D83-39FD-3314-6952AE5D2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82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175112" name="Group 19">
            <a:extLst>
              <a:ext uri="{FF2B5EF4-FFF2-40B4-BE49-F238E27FC236}">
                <a16:creationId xmlns:a16="http://schemas.microsoft.com/office/drawing/2014/main" id="{8DE288BA-02C9-80A1-BEC4-C49C08F93BED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114550"/>
            <a:ext cx="2628900" cy="400050"/>
            <a:chOff x="2208" y="1872"/>
            <a:chExt cx="2208" cy="336"/>
          </a:xfrm>
        </p:grpSpPr>
        <p:sp>
          <p:nvSpPr>
            <p:cNvPr id="175113" name="Oval 20">
              <a:extLst>
                <a:ext uri="{FF2B5EF4-FFF2-40B4-BE49-F238E27FC236}">
                  <a16:creationId xmlns:a16="http://schemas.microsoft.com/office/drawing/2014/main" id="{5FCAD702-DC10-02EB-6E5A-80748A89A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5114" name="Line 21">
              <a:extLst>
                <a:ext uri="{FF2B5EF4-FFF2-40B4-BE49-F238E27FC236}">
                  <a16:creationId xmlns:a16="http://schemas.microsoft.com/office/drawing/2014/main" id="{1E216570-BF0A-4015-5DA0-835C4A5BF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72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3DC87DA-3EB1-1E62-4FE4-1EED652BB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82</a:t>
            </a:fld>
            <a:endParaRPr lang="zh-TW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20E0B77-8A0E-9AB5-6344-5F9448765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Majority Voting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A2AD84D4-9224-3617-5779-5E08F3EFB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To perform updates, replica must receive approval from majority of all replicas</a:t>
            </a:r>
          </a:p>
          <a:p>
            <a:pPr eaLnBrk="1" hangingPunct="1"/>
            <a:r>
              <a:rPr lang="en-US" altLang="en-US" sz="2400" dirty="0"/>
              <a:t>Once a replica grants approval to one update, it cannot grant it to another</a:t>
            </a:r>
          </a:p>
          <a:p>
            <a:pPr lvl="1" eaLnBrk="1" hangingPunct="1"/>
            <a:r>
              <a:rPr lang="en-US" altLang="en-US" sz="2200" dirty="0"/>
              <a:t>Until the first update is completed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CFE80B-9145-AAE7-4A76-023593391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83</a:t>
            </a:fld>
            <a:endParaRPr lang="zh-TW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F4310FC6-C6EA-3AF4-D9EC-D7E300A73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Majority Voting Example (1)</a:t>
            </a:r>
          </a:p>
        </p:txBody>
      </p:sp>
      <p:grpSp>
        <p:nvGrpSpPr>
          <p:cNvPr id="179203" name="Group 4">
            <a:extLst>
              <a:ext uri="{FF2B5EF4-FFF2-40B4-BE49-F238E27FC236}">
                <a16:creationId xmlns:a16="http://schemas.microsoft.com/office/drawing/2014/main" id="{2F86070B-4928-3BCC-CFFD-07D28F01613F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79215" name="Oval 5">
              <a:extLst>
                <a:ext uri="{FF2B5EF4-FFF2-40B4-BE49-F238E27FC236}">
                  <a16:creationId xmlns:a16="http://schemas.microsoft.com/office/drawing/2014/main" id="{1806F369-D38D-5955-54F9-804CF8708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9216" name="Text Box 6">
              <a:extLst>
                <a:ext uri="{FF2B5EF4-FFF2-40B4-BE49-F238E27FC236}">
                  <a16:creationId xmlns:a16="http://schemas.microsoft.com/office/drawing/2014/main" id="{3F86205B-306D-D0E4-718B-358FAB9EC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79217" name="Text Box 7">
              <a:extLst>
                <a:ext uri="{FF2B5EF4-FFF2-40B4-BE49-F238E27FC236}">
                  <a16:creationId xmlns:a16="http://schemas.microsoft.com/office/drawing/2014/main" id="{43EA28D7-FD37-32AD-895A-D8F9E117E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9204" name="Group 8">
            <a:extLst>
              <a:ext uri="{FF2B5EF4-FFF2-40B4-BE49-F238E27FC236}">
                <a16:creationId xmlns:a16="http://schemas.microsoft.com/office/drawing/2014/main" id="{543C1542-1F17-F8E7-CDA2-C7598665F66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79212" name="Oval 9">
              <a:extLst>
                <a:ext uri="{FF2B5EF4-FFF2-40B4-BE49-F238E27FC236}">
                  <a16:creationId xmlns:a16="http://schemas.microsoft.com/office/drawing/2014/main" id="{9EFA5962-F477-6D69-0096-04577369F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9213" name="Text Box 10">
              <a:extLst>
                <a:ext uri="{FF2B5EF4-FFF2-40B4-BE49-F238E27FC236}">
                  <a16:creationId xmlns:a16="http://schemas.microsoft.com/office/drawing/2014/main" id="{57033356-EC91-FE76-DA6D-7D9E24F50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79214" name="Text Box 11">
              <a:extLst>
                <a:ext uri="{FF2B5EF4-FFF2-40B4-BE49-F238E27FC236}">
                  <a16:creationId xmlns:a16="http://schemas.microsoft.com/office/drawing/2014/main" id="{E273F506-FFB8-0D76-5894-D0B8D5B3E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79205" name="Group 12">
            <a:extLst>
              <a:ext uri="{FF2B5EF4-FFF2-40B4-BE49-F238E27FC236}">
                <a16:creationId xmlns:a16="http://schemas.microsoft.com/office/drawing/2014/main" id="{DE39FCC3-6B9B-0AC2-C3F0-FE15CDEE9CEB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79209" name="Oval 13">
              <a:extLst>
                <a:ext uri="{FF2B5EF4-FFF2-40B4-BE49-F238E27FC236}">
                  <a16:creationId xmlns:a16="http://schemas.microsoft.com/office/drawing/2014/main" id="{AB6F373F-1D26-1943-62F0-6EB958573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79210" name="Text Box 14">
              <a:extLst>
                <a:ext uri="{FF2B5EF4-FFF2-40B4-BE49-F238E27FC236}">
                  <a16:creationId xmlns:a16="http://schemas.microsoft.com/office/drawing/2014/main" id="{B845E38B-6A60-FBE7-FCF9-B05F659C1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79211" name="Text Box 15">
              <a:extLst>
                <a:ext uri="{FF2B5EF4-FFF2-40B4-BE49-F238E27FC236}">
                  <a16:creationId xmlns:a16="http://schemas.microsoft.com/office/drawing/2014/main" id="{709115A0-6325-7012-BB29-61C74356C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C702E578-D5C1-E773-0435-59CF7FCEB989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79207" name="Line 17">
              <a:extLst>
                <a:ext uri="{FF2B5EF4-FFF2-40B4-BE49-F238E27FC236}">
                  <a16:creationId xmlns:a16="http://schemas.microsoft.com/office/drawing/2014/main" id="{EBD8ED63-2129-09CC-5781-D8E9E6C41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9208" name="Text Box 18">
              <a:extLst>
                <a:ext uri="{FF2B5EF4-FFF2-40B4-BE49-F238E27FC236}">
                  <a16:creationId xmlns:a16="http://schemas.microsoft.com/office/drawing/2014/main" id="{E1A5B363-7EF4-88A2-A4A5-9DAD7993D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FF563BC-464B-8176-295A-ACC100DE1B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11475ED5-7734-6CA4-E779-B17B468D6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Majority Voting Example (2)</a:t>
            </a:r>
          </a:p>
        </p:txBody>
      </p:sp>
      <p:grpSp>
        <p:nvGrpSpPr>
          <p:cNvPr id="181251" name="Group 4">
            <a:extLst>
              <a:ext uri="{FF2B5EF4-FFF2-40B4-BE49-F238E27FC236}">
                <a16:creationId xmlns:a16="http://schemas.microsoft.com/office/drawing/2014/main" id="{92FFDBBA-D71D-0AED-9489-276C6F4FF786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81270" name="Oval 5">
              <a:extLst>
                <a:ext uri="{FF2B5EF4-FFF2-40B4-BE49-F238E27FC236}">
                  <a16:creationId xmlns:a16="http://schemas.microsoft.com/office/drawing/2014/main" id="{096403CD-0DCE-729F-58C4-3F114B1BF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1271" name="Text Box 6">
              <a:extLst>
                <a:ext uri="{FF2B5EF4-FFF2-40B4-BE49-F238E27FC236}">
                  <a16:creationId xmlns:a16="http://schemas.microsoft.com/office/drawing/2014/main" id="{61BC977B-4F03-7BB2-AA39-9806DF57C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81272" name="Text Box 7">
              <a:extLst>
                <a:ext uri="{FF2B5EF4-FFF2-40B4-BE49-F238E27FC236}">
                  <a16:creationId xmlns:a16="http://schemas.microsoft.com/office/drawing/2014/main" id="{5F102F98-73E4-8680-728D-5FE684EF4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1252" name="Group 8">
            <a:extLst>
              <a:ext uri="{FF2B5EF4-FFF2-40B4-BE49-F238E27FC236}">
                <a16:creationId xmlns:a16="http://schemas.microsoft.com/office/drawing/2014/main" id="{EA1976CA-AB0A-C58B-8E66-DE21BB8DB406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81267" name="Oval 9">
              <a:extLst>
                <a:ext uri="{FF2B5EF4-FFF2-40B4-BE49-F238E27FC236}">
                  <a16:creationId xmlns:a16="http://schemas.microsoft.com/office/drawing/2014/main" id="{A9CEB130-CCB3-28BF-7A5E-E2B51BDB7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1268" name="Text Box 10">
              <a:extLst>
                <a:ext uri="{FF2B5EF4-FFF2-40B4-BE49-F238E27FC236}">
                  <a16:creationId xmlns:a16="http://schemas.microsoft.com/office/drawing/2014/main" id="{CDB8CB60-8C37-430E-E43D-EA9A6172D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81269" name="Text Box 11">
              <a:extLst>
                <a:ext uri="{FF2B5EF4-FFF2-40B4-BE49-F238E27FC236}">
                  <a16:creationId xmlns:a16="http://schemas.microsoft.com/office/drawing/2014/main" id="{87CC8279-B982-1089-5542-DEDAB44B7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1253" name="Group 12">
            <a:extLst>
              <a:ext uri="{FF2B5EF4-FFF2-40B4-BE49-F238E27FC236}">
                <a16:creationId xmlns:a16="http://schemas.microsoft.com/office/drawing/2014/main" id="{E0F7084C-C2D5-CCDF-F83B-EFFFF8625A1C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81264" name="Oval 13">
              <a:extLst>
                <a:ext uri="{FF2B5EF4-FFF2-40B4-BE49-F238E27FC236}">
                  <a16:creationId xmlns:a16="http://schemas.microsoft.com/office/drawing/2014/main" id="{B6B73C60-7B42-ABE8-56A8-426E99487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1265" name="Text Box 14">
              <a:extLst>
                <a:ext uri="{FF2B5EF4-FFF2-40B4-BE49-F238E27FC236}">
                  <a16:creationId xmlns:a16="http://schemas.microsoft.com/office/drawing/2014/main" id="{FB56F880-35BF-5B6B-BECA-5DD16314C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81266" name="Text Box 15">
              <a:extLst>
                <a:ext uri="{FF2B5EF4-FFF2-40B4-BE49-F238E27FC236}">
                  <a16:creationId xmlns:a16="http://schemas.microsoft.com/office/drawing/2014/main" id="{44582BB2-1E89-502E-CBCB-97A20839F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1254" name="Group 16">
            <a:extLst>
              <a:ext uri="{FF2B5EF4-FFF2-40B4-BE49-F238E27FC236}">
                <a16:creationId xmlns:a16="http://schemas.microsoft.com/office/drawing/2014/main" id="{3F0C4A92-B729-E5AD-6FA6-8303375EF7D0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81262" name="Line 17">
              <a:extLst>
                <a:ext uri="{FF2B5EF4-FFF2-40B4-BE49-F238E27FC236}">
                  <a16:creationId xmlns:a16="http://schemas.microsoft.com/office/drawing/2014/main" id="{230BC65F-DE92-F3D6-D4CE-F367E6932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1263" name="Text Box 18">
              <a:extLst>
                <a:ext uri="{FF2B5EF4-FFF2-40B4-BE49-F238E27FC236}">
                  <a16:creationId xmlns:a16="http://schemas.microsoft.com/office/drawing/2014/main" id="{60C7D6AB-2899-FC35-6D90-777680EAF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6" name="Group 19">
            <a:extLst>
              <a:ext uri="{FF2B5EF4-FFF2-40B4-BE49-F238E27FC236}">
                <a16:creationId xmlns:a16="http://schemas.microsoft.com/office/drawing/2014/main" id="{D187D102-DBA6-4661-72B5-65482F97FDD4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1485900"/>
            <a:ext cx="2000250" cy="1600200"/>
            <a:chOff x="1968" y="1248"/>
            <a:chExt cx="1680" cy="1344"/>
          </a:xfrm>
        </p:grpSpPr>
        <p:grpSp>
          <p:nvGrpSpPr>
            <p:cNvPr id="181256" name="Group 20">
              <a:extLst>
                <a:ext uri="{FF2B5EF4-FFF2-40B4-BE49-F238E27FC236}">
                  <a16:creationId xmlns:a16="http://schemas.microsoft.com/office/drawing/2014/main" id="{87B3DD20-41CC-122C-EB90-DA78DE0BAB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1536" cy="288"/>
              <a:chOff x="2112" y="1248"/>
              <a:chExt cx="1536" cy="288"/>
            </a:xfrm>
          </p:grpSpPr>
          <p:sp>
            <p:nvSpPr>
              <p:cNvPr id="181260" name="Line 21">
                <a:extLst>
                  <a:ext uri="{FF2B5EF4-FFF2-40B4-BE49-F238E27FC236}">
                    <a16:creationId xmlns:a16="http://schemas.microsoft.com/office/drawing/2014/main" id="{30C04C1B-913C-6D02-7082-5C3A47FB0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1261" name="Text Box 22">
                <a:extLst>
                  <a:ext uri="{FF2B5EF4-FFF2-40B4-BE49-F238E27FC236}">
                    <a16:creationId xmlns:a16="http://schemas.microsoft.com/office/drawing/2014/main" id="{59DDE945-34D8-0008-C614-46520E6E0B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1248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  <p:grpSp>
          <p:nvGrpSpPr>
            <p:cNvPr id="181257" name="Group 23">
              <a:extLst>
                <a:ext uri="{FF2B5EF4-FFF2-40B4-BE49-F238E27FC236}">
                  <a16:creationId xmlns:a16="http://schemas.microsoft.com/office/drawing/2014/main" id="{46B12E8E-D782-6CD2-E915-04556A3114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064"/>
              <a:ext cx="1099" cy="528"/>
              <a:chOff x="1968" y="2064"/>
              <a:chExt cx="1099" cy="528"/>
            </a:xfrm>
          </p:grpSpPr>
          <p:sp>
            <p:nvSpPr>
              <p:cNvPr id="181258" name="Line 24">
                <a:extLst>
                  <a:ext uri="{FF2B5EF4-FFF2-40B4-BE49-F238E27FC236}">
                    <a16:creationId xmlns:a16="http://schemas.microsoft.com/office/drawing/2014/main" id="{11D739B5-D118-E5CF-2829-D3AFFF857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1259" name="Text Box 25">
                <a:extLst>
                  <a:ext uri="{FF2B5EF4-FFF2-40B4-BE49-F238E27FC236}">
                    <a16:creationId xmlns:a16="http://schemas.microsoft.com/office/drawing/2014/main" id="{711F76CB-6751-E91F-AA7A-E14858721A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064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C37948C-0BBC-0D40-0728-0785E1C76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35B5BAB3-7D19-B379-0FF8-A28ACC61D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Majority Voting Example (3)</a:t>
            </a:r>
          </a:p>
        </p:txBody>
      </p:sp>
      <p:grpSp>
        <p:nvGrpSpPr>
          <p:cNvPr id="183299" name="Group 3">
            <a:extLst>
              <a:ext uri="{FF2B5EF4-FFF2-40B4-BE49-F238E27FC236}">
                <a16:creationId xmlns:a16="http://schemas.microsoft.com/office/drawing/2014/main" id="{B8ACC8F0-1F7E-56D5-863B-25EC41BF4F9B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83321" name="Oval 4">
              <a:extLst>
                <a:ext uri="{FF2B5EF4-FFF2-40B4-BE49-F238E27FC236}">
                  <a16:creationId xmlns:a16="http://schemas.microsoft.com/office/drawing/2014/main" id="{C59E532A-29EA-AD6B-6591-C50E02F6A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3322" name="Text Box 5">
              <a:extLst>
                <a:ext uri="{FF2B5EF4-FFF2-40B4-BE49-F238E27FC236}">
                  <a16:creationId xmlns:a16="http://schemas.microsoft.com/office/drawing/2014/main" id="{66AA3943-BAC1-AE67-0A15-4581BC261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83323" name="Text Box 6">
              <a:extLst>
                <a:ext uri="{FF2B5EF4-FFF2-40B4-BE49-F238E27FC236}">
                  <a16:creationId xmlns:a16="http://schemas.microsoft.com/office/drawing/2014/main" id="{388D537A-48B9-CF30-8C57-99EDDA11C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3300" name="Group 7">
            <a:extLst>
              <a:ext uri="{FF2B5EF4-FFF2-40B4-BE49-F238E27FC236}">
                <a16:creationId xmlns:a16="http://schemas.microsoft.com/office/drawing/2014/main" id="{92E67ED6-501D-B9B8-188F-05E38DC87E89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83318" name="Oval 8">
              <a:extLst>
                <a:ext uri="{FF2B5EF4-FFF2-40B4-BE49-F238E27FC236}">
                  <a16:creationId xmlns:a16="http://schemas.microsoft.com/office/drawing/2014/main" id="{705ECE84-5B56-5FC3-3EAF-DD439A98F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3319" name="Text Box 9">
              <a:extLst>
                <a:ext uri="{FF2B5EF4-FFF2-40B4-BE49-F238E27FC236}">
                  <a16:creationId xmlns:a16="http://schemas.microsoft.com/office/drawing/2014/main" id="{13575E7B-29B3-A23D-8D19-D4F780480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83320" name="Text Box 10">
              <a:extLst>
                <a:ext uri="{FF2B5EF4-FFF2-40B4-BE49-F238E27FC236}">
                  <a16:creationId xmlns:a16="http://schemas.microsoft.com/office/drawing/2014/main" id="{1B64E016-0FC4-D3A7-E595-2E1FBC344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3301" name="Group 11">
            <a:extLst>
              <a:ext uri="{FF2B5EF4-FFF2-40B4-BE49-F238E27FC236}">
                <a16:creationId xmlns:a16="http://schemas.microsoft.com/office/drawing/2014/main" id="{B135A92F-D27A-04AF-698D-A32098EDC7F6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83315" name="Oval 12">
              <a:extLst>
                <a:ext uri="{FF2B5EF4-FFF2-40B4-BE49-F238E27FC236}">
                  <a16:creationId xmlns:a16="http://schemas.microsoft.com/office/drawing/2014/main" id="{8D6335BC-103A-181E-49BC-0ACED159B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3316" name="Text Box 13">
              <a:extLst>
                <a:ext uri="{FF2B5EF4-FFF2-40B4-BE49-F238E27FC236}">
                  <a16:creationId xmlns:a16="http://schemas.microsoft.com/office/drawing/2014/main" id="{2463ADA4-B0EC-E627-F885-A250CD9F3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83317" name="Text Box 14">
              <a:extLst>
                <a:ext uri="{FF2B5EF4-FFF2-40B4-BE49-F238E27FC236}">
                  <a16:creationId xmlns:a16="http://schemas.microsoft.com/office/drawing/2014/main" id="{577AA18C-4C82-8187-3976-2ACB11609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3302" name="Group 15">
            <a:extLst>
              <a:ext uri="{FF2B5EF4-FFF2-40B4-BE49-F238E27FC236}">
                <a16:creationId xmlns:a16="http://schemas.microsoft.com/office/drawing/2014/main" id="{232888B3-B607-3C2D-CFDF-0A81DAB8CE54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83313" name="Line 16">
              <a:extLst>
                <a:ext uri="{FF2B5EF4-FFF2-40B4-BE49-F238E27FC236}">
                  <a16:creationId xmlns:a16="http://schemas.microsoft.com/office/drawing/2014/main" id="{2742AB08-AF6D-EE58-3586-86D9595B65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3314" name="Text Box 17">
              <a:extLst>
                <a:ext uri="{FF2B5EF4-FFF2-40B4-BE49-F238E27FC236}">
                  <a16:creationId xmlns:a16="http://schemas.microsoft.com/office/drawing/2014/main" id="{193807B5-1953-0455-D835-5ACD94AB3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183303" name="Group 18">
            <a:extLst>
              <a:ext uri="{FF2B5EF4-FFF2-40B4-BE49-F238E27FC236}">
                <a16:creationId xmlns:a16="http://schemas.microsoft.com/office/drawing/2014/main" id="{F04CBB75-507C-4EB3-5DDE-6AB39845D806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1485900"/>
            <a:ext cx="2000250" cy="1600200"/>
            <a:chOff x="1968" y="1248"/>
            <a:chExt cx="1680" cy="1344"/>
          </a:xfrm>
        </p:grpSpPr>
        <p:grpSp>
          <p:nvGrpSpPr>
            <p:cNvPr id="183307" name="Group 19">
              <a:extLst>
                <a:ext uri="{FF2B5EF4-FFF2-40B4-BE49-F238E27FC236}">
                  <a16:creationId xmlns:a16="http://schemas.microsoft.com/office/drawing/2014/main" id="{59B56E72-D2F6-90FD-9E5D-F819F2E8C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1536" cy="288"/>
              <a:chOff x="2112" y="1248"/>
              <a:chExt cx="1536" cy="288"/>
            </a:xfrm>
          </p:grpSpPr>
          <p:sp>
            <p:nvSpPr>
              <p:cNvPr id="183311" name="Line 20">
                <a:extLst>
                  <a:ext uri="{FF2B5EF4-FFF2-40B4-BE49-F238E27FC236}">
                    <a16:creationId xmlns:a16="http://schemas.microsoft.com/office/drawing/2014/main" id="{9EADCC6F-C35E-AC91-1836-D5BADF2EF3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3312" name="Text Box 21">
                <a:extLst>
                  <a:ext uri="{FF2B5EF4-FFF2-40B4-BE49-F238E27FC236}">
                    <a16:creationId xmlns:a16="http://schemas.microsoft.com/office/drawing/2014/main" id="{96A2966F-7716-BC6D-F03F-E054F99843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1248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  <p:grpSp>
          <p:nvGrpSpPr>
            <p:cNvPr id="183308" name="Group 22">
              <a:extLst>
                <a:ext uri="{FF2B5EF4-FFF2-40B4-BE49-F238E27FC236}">
                  <a16:creationId xmlns:a16="http://schemas.microsoft.com/office/drawing/2014/main" id="{13766DE1-EEC3-083E-4E50-CD35FCD594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064"/>
              <a:ext cx="1099" cy="528"/>
              <a:chOff x="1968" y="2064"/>
              <a:chExt cx="1099" cy="528"/>
            </a:xfrm>
          </p:grpSpPr>
          <p:sp>
            <p:nvSpPr>
              <p:cNvPr id="183309" name="Line 23">
                <a:extLst>
                  <a:ext uri="{FF2B5EF4-FFF2-40B4-BE49-F238E27FC236}">
                    <a16:creationId xmlns:a16="http://schemas.microsoft.com/office/drawing/2014/main" id="{37D4A5EE-F9E1-DD72-1A24-0B8D7303B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3310" name="Text Box 24">
                <a:extLst>
                  <a:ext uri="{FF2B5EF4-FFF2-40B4-BE49-F238E27FC236}">
                    <a16:creationId xmlns:a16="http://schemas.microsoft.com/office/drawing/2014/main" id="{5E987A7A-C10F-C430-D153-06AECBCB0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064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</p:grpSp>
      <p:grpSp>
        <p:nvGrpSpPr>
          <p:cNvPr id="9" name="Group 26">
            <a:extLst>
              <a:ext uri="{FF2B5EF4-FFF2-40B4-BE49-F238E27FC236}">
                <a16:creationId xmlns:a16="http://schemas.microsoft.com/office/drawing/2014/main" id="{1E74D580-BEC3-F7E5-1FFB-37989BE2F9B9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171697"/>
            <a:ext cx="1828800" cy="310753"/>
            <a:chOff x="2112" y="1824"/>
            <a:chExt cx="1536" cy="261"/>
          </a:xfrm>
        </p:grpSpPr>
        <p:sp>
          <p:nvSpPr>
            <p:cNvPr id="183305" name="Line 27">
              <a:extLst>
                <a:ext uri="{FF2B5EF4-FFF2-40B4-BE49-F238E27FC236}">
                  <a16:creationId xmlns:a16="http://schemas.microsoft.com/office/drawing/2014/main" id="{3458F08D-5876-3F80-E514-1B4EEC7195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3306" name="Text Box 28">
              <a:extLst>
                <a:ext uri="{FF2B5EF4-FFF2-40B4-BE49-F238E27FC236}">
                  <a16:creationId xmlns:a16="http://schemas.microsoft.com/office/drawing/2014/main" id="{214B7B9F-354A-B23C-F4DF-BAF35D803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1833"/>
              <a:ext cx="6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yes vote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4518758-1008-EDEE-3939-8B0998C089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2C3C49C8-D9D8-8739-F348-86E9FD901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Majority Voting Example (4)</a:t>
            </a:r>
          </a:p>
        </p:txBody>
      </p:sp>
      <p:grpSp>
        <p:nvGrpSpPr>
          <p:cNvPr id="185347" name="Group 3">
            <a:extLst>
              <a:ext uri="{FF2B5EF4-FFF2-40B4-BE49-F238E27FC236}">
                <a16:creationId xmlns:a16="http://schemas.microsoft.com/office/drawing/2014/main" id="{99DCDA72-7BA5-5F08-1483-9C8FD2F8D31F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1028700"/>
            <a:ext cx="1485900" cy="1703785"/>
            <a:chOff x="864" y="969"/>
            <a:chExt cx="1248" cy="1431"/>
          </a:xfrm>
        </p:grpSpPr>
        <p:sp>
          <p:nvSpPr>
            <p:cNvPr id="185369" name="Oval 4">
              <a:extLst>
                <a:ext uri="{FF2B5EF4-FFF2-40B4-BE49-F238E27FC236}">
                  <a16:creationId xmlns:a16="http://schemas.microsoft.com/office/drawing/2014/main" id="{93EF0909-D763-E04F-52A2-21E93DDF5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5370" name="Text Box 5">
              <a:extLst>
                <a:ext uri="{FF2B5EF4-FFF2-40B4-BE49-F238E27FC236}">
                  <a16:creationId xmlns:a16="http://schemas.microsoft.com/office/drawing/2014/main" id="{E9E64B4B-B8E2-1F18-28E9-5DAA9A7C7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A</a:t>
              </a:r>
            </a:p>
          </p:txBody>
        </p:sp>
        <p:sp>
          <p:nvSpPr>
            <p:cNvPr id="185371" name="Text Box 6">
              <a:extLst>
                <a:ext uri="{FF2B5EF4-FFF2-40B4-BE49-F238E27FC236}">
                  <a16:creationId xmlns:a16="http://schemas.microsoft.com/office/drawing/2014/main" id="{54767B95-7D2D-29EB-8334-FB5D7DEA0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1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5348" name="Group 7">
            <a:extLst>
              <a:ext uri="{FF2B5EF4-FFF2-40B4-BE49-F238E27FC236}">
                <a16:creationId xmlns:a16="http://schemas.microsoft.com/office/drawing/2014/main" id="{69E9BAFC-571B-DC76-B22E-D61D86D7D03D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971550"/>
            <a:ext cx="1485900" cy="1703785"/>
            <a:chOff x="864" y="969"/>
            <a:chExt cx="1248" cy="1431"/>
          </a:xfrm>
        </p:grpSpPr>
        <p:sp>
          <p:nvSpPr>
            <p:cNvPr id="185366" name="Oval 8">
              <a:extLst>
                <a:ext uri="{FF2B5EF4-FFF2-40B4-BE49-F238E27FC236}">
                  <a16:creationId xmlns:a16="http://schemas.microsoft.com/office/drawing/2014/main" id="{D7C0ABB5-6236-3D31-DE33-AB946E10C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5367" name="Text Box 9">
              <a:extLst>
                <a:ext uri="{FF2B5EF4-FFF2-40B4-BE49-F238E27FC236}">
                  <a16:creationId xmlns:a16="http://schemas.microsoft.com/office/drawing/2014/main" id="{4BCD7975-C4CB-837A-997D-14C497AE71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B</a:t>
              </a:r>
            </a:p>
          </p:txBody>
        </p:sp>
        <p:sp>
          <p:nvSpPr>
            <p:cNvPr id="185368" name="Text Box 10">
              <a:extLst>
                <a:ext uri="{FF2B5EF4-FFF2-40B4-BE49-F238E27FC236}">
                  <a16:creationId xmlns:a16="http://schemas.microsoft.com/office/drawing/2014/main" id="{FBE74F6F-7FCA-B5AF-C161-755AD19D1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2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5349" name="Group 11">
            <a:extLst>
              <a:ext uri="{FF2B5EF4-FFF2-40B4-BE49-F238E27FC236}">
                <a16:creationId xmlns:a16="http://schemas.microsoft.com/office/drawing/2014/main" id="{71A98CED-1466-7009-691B-E582EFA73469}"/>
              </a:ext>
            </a:extLst>
          </p:cNvPr>
          <p:cNvGrpSpPr>
            <a:grpSpLocks/>
          </p:cNvGrpSpPr>
          <p:nvPr/>
        </p:nvGrpSpPr>
        <p:grpSpPr bwMode="auto">
          <a:xfrm>
            <a:off x="3771900" y="2675335"/>
            <a:ext cx="1485900" cy="1703784"/>
            <a:chOff x="864" y="969"/>
            <a:chExt cx="1248" cy="1431"/>
          </a:xfrm>
        </p:grpSpPr>
        <p:sp>
          <p:nvSpPr>
            <p:cNvPr id="185363" name="Oval 12">
              <a:extLst>
                <a:ext uri="{FF2B5EF4-FFF2-40B4-BE49-F238E27FC236}">
                  <a16:creationId xmlns:a16="http://schemas.microsoft.com/office/drawing/2014/main" id="{8910A821-D2A5-E2C3-9590-A4F9ABEC7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00"/>
              <a:ext cx="1248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  <p:sp>
          <p:nvSpPr>
            <p:cNvPr id="185364" name="Text Box 13">
              <a:extLst>
                <a:ext uri="{FF2B5EF4-FFF2-40B4-BE49-F238E27FC236}">
                  <a16:creationId xmlns:a16="http://schemas.microsoft.com/office/drawing/2014/main" id="{7C186DA7-8353-E557-E2A7-5D0F4C785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969"/>
              <a:ext cx="5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Site C</a:t>
              </a:r>
            </a:p>
          </p:txBody>
        </p:sp>
        <p:sp>
          <p:nvSpPr>
            <p:cNvPr id="185365" name="Text Box 14">
              <a:extLst>
                <a:ext uri="{FF2B5EF4-FFF2-40B4-BE49-F238E27FC236}">
                  <a16:creationId xmlns:a16="http://schemas.microsoft.com/office/drawing/2014/main" id="{3003B6A5-26BB-9A99-4A56-8CEDDD904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536"/>
              <a:ext cx="768" cy="5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350"/>
                <a:t>Foo</a:t>
              </a:r>
              <a:r>
                <a:rPr lang="en-US" altLang="en-US" sz="1350" baseline="-25000"/>
                <a:t>3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185350" name="Group 15">
            <a:extLst>
              <a:ext uri="{FF2B5EF4-FFF2-40B4-BE49-F238E27FC236}">
                <a16:creationId xmlns:a16="http://schemas.microsoft.com/office/drawing/2014/main" id="{92C8CE5D-F927-DE2D-5A9C-52DA250CF0D0}"/>
              </a:ext>
            </a:extLst>
          </p:cNvPr>
          <p:cNvGrpSpPr>
            <a:grpSpLocks/>
          </p:cNvGrpSpPr>
          <p:nvPr/>
        </p:nvGrpSpPr>
        <p:grpSpPr bwMode="auto">
          <a:xfrm>
            <a:off x="1885950" y="2618184"/>
            <a:ext cx="1059657" cy="871537"/>
            <a:chOff x="624" y="2208"/>
            <a:chExt cx="890" cy="732"/>
          </a:xfrm>
        </p:grpSpPr>
        <p:sp>
          <p:nvSpPr>
            <p:cNvPr id="185361" name="Line 16">
              <a:extLst>
                <a:ext uri="{FF2B5EF4-FFF2-40B4-BE49-F238E27FC236}">
                  <a16:creationId xmlns:a16="http://schemas.microsoft.com/office/drawing/2014/main" id="{8A66385B-04A7-7070-E1BF-A2EC1C179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208"/>
              <a:ext cx="144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5362" name="Text Box 17">
              <a:extLst>
                <a:ext uri="{FF2B5EF4-FFF2-40B4-BE49-F238E27FC236}">
                  <a16:creationId xmlns:a16="http://schemas.microsoft.com/office/drawing/2014/main" id="{CA8E25AE-B960-E40E-3EAD-B15C8A709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688"/>
              <a:ext cx="8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update Foo</a:t>
              </a:r>
            </a:p>
          </p:txBody>
        </p:sp>
      </p:grpSp>
      <p:grpSp>
        <p:nvGrpSpPr>
          <p:cNvPr id="185351" name="Group 18">
            <a:extLst>
              <a:ext uri="{FF2B5EF4-FFF2-40B4-BE49-F238E27FC236}">
                <a16:creationId xmlns:a16="http://schemas.microsoft.com/office/drawing/2014/main" id="{6A338CF7-C19B-42BF-F1DA-FA1A423ED173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1485900"/>
            <a:ext cx="2000250" cy="1600200"/>
            <a:chOff x="1968" y="1248"/>
            <a:chExt cx="1680" cy="1344"/>
          </a:xfrm>
        </p:grpSpPr>
        <p:grpSp>
          <p:nvGrpSpPr>
            <p:cNvPr id="185355" name="Group 19">
              <a:extLst>
                <a:ext uri="{FF2B5EF4-FFF2-40B4-BE49-F238E27FC236}">
                  <a16:creationId xmlns:a16="http://schemas.microsoft.com/office/drawing/2014/main" id="{D3A6EE66-FC86-9CE0-C160-8334D84DA7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1536" cy="288"/>
              <a:chOff x="2112" y="1248"/>
              <a:chExt cx="1536" cy="288"/>
            </a:xfrm>
          </p:grpSpPr>
          <p:sp>
            <p:nvSpPr>
              <p:cNvPr id="185359" name="Line 20">
                <a:extLst>
                  <a:ext uri="{FF2B5EF4-FFF2-40B4-BE49-F238E27FC236}">
                    <a16:creationId xmlns:a16="http://schemas.microsoft.com/office/drawing/2014/main" id="{8670DCDC-A510-82CE-1E93-24B8B4963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5360" name="Text Box 21">
                <a:extLst>
                  <a:ext uri="{FF2B5EF4-FFF2-40B4-BE49-F238E27FC236}">
                    <a16:creationId xmlns:a16="http://schemas.microsoft.com/office/drawing/2014/main" id="{B4746237-7A8B-04C5-45E2-852ABC7B46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1248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  <p:grpSp>
          <p:nvGrpSpPr>
            <p:cNvPr id="185356" name="Group 22">
              <a:extLst>
                <a:ext uri="{FF2B5EF4-FFF2-40B4-BE49-F238E27FC236}">
                  <a16:creationId xmlns:a16="http://schemas.microsoft.com/office/drawing/2014/main" id="{40138075-94EA-BEED-35C2-EC4A911CC7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064"/>
              <a:ext cx="1099" cy="528"/>
              <a:chOff x="1968" y="2064"/>
              <a:chExt cx="1099" cy="528"/>
            </a:xfrm>
          </p:grpSpPr>
          <p:sp>
            <p:nvSpPr>
              <p:cNvPr id="185357" name="Line 23">
                <a:extLst>
                  <a:ext uri="{FF2B5EF4-FFF2-40B4-BE49-F238E27FC236}">
                    <a16:creationId xmlns:a16="http://schemas.microsoft.com/office/drawing/2014/main" id="{66A32B1D-784A-EC27-E1BA-BC570F1491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52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5358" name="Text Box 24">
                <a:extLst>
                  <a:ext uri="{FF2B5EF4-FFF2-40B4-BE49-F238E27FC236}">
                    <a16:creationId xmlns:a16="http://schemas.microsoft.com/office/drawing/2014/main" id="{EBD6D7C1-AECD-C153-83FF-9BFD6A9C99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064"/>
                <a:ext cx="9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350"/>
                  <a:t>request vote</a:t>
                </a:r>
              </a:p>
            </p:txBody>
          </p:sp>
        </p:grpSp>
      </p:grpSp>
      <p:grpSp>
        <p:nvGrpSpPr>
          <p:cNvPr id="185352" name="Group 25">
            <a:extLst>
              <a:ext uri="{FF2B5EF4-FFF2-40B4-BE49-F238E27FC236}">
                <a16:creationId xmlns:a16="http://schemas.microsoft.com/office/drawing/2014/main" id="{62E5282B-0D48-9EEA-CAC8-C63229C16BD1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2171697"/>
            <a:ext cx="1828800" cy="310753"/>
            <a:chOff x="2112" y="1824"/>
            <a:chExt cx="1536" cy="261"/>
          </a:xfrm>
        </p:grpSpPr>
        <p:sp>
          <p:nvSpPr>
            <p:cNvPr id="185353" name="Line 26">
              <a:extLst>
                <a:ext uri="{FF2B5EF4-FFF2-40B4-BE49-F238E27FC236}">
                  <a16:creationId xmlns:a16="http://schemas.microsoft.com/office/drawing/2014/main" id="{99543693-E756-0244-7EAA-3C3BDE34E0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1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5354" name="Text Box 27">
              <a:extLst>
                <a:ext uri="{FF2B5EF4-FFF2-40B4-BE49-F238E27FC236}">
                  <a16:creationId xmlns:a16="http://schemas.microsoft.com/office/drawing/2014/main" id="{B234686A-5F5C-D6F6-8C19-B399979C3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1833"/>
              <a:ext cx="6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yes vote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FDAAF0E-F1B7-8F34-5A47-650D954D83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87</a:t>
            </a:fld>
            <a:endParaRPr lang="zh-TW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2D20D4B-B1A6-2A24-FB89-9CDE80F55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Majority Voting (1)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91B4717E-EFEB-5200-CA51-A80C85BFC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Democratic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Easy to understand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More reliable, available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Some sites still can’t write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Voting is a distributed action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So, it’s expensive to do it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5F3EAE9-627A-6489-E7E0-9D764734CA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88</a:t>
            </a:fld>
            <a:endParaRPr lang="zh-TW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C33DB418-FEDA-0E43-0BFE-80A355FAD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Weighted Voting (2)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141DCA19-A831-82C6-F677-D544F7019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1266" y="844153"/>
            <a:ext cx="78655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Like majority voting, but some replicas get more votes than others</a:t>
            </a:r>
          </a:p>
          <a:p>
            <a:pPr eaLnBrk="1" hangingPunct="1"/>
            <a:r>
              <a:rPr lang="en-US" altLang="en-US" sz="2400" dirty="0"/>
              <a:t>Must obtain majority of votes, but not necessarily from majority of sites</a:t>
            </a:r>
          </a:p>
          <a:p>
            <a:pPr eaLnBrk="1" hangingPunct="1"/>
            <a:r>
              <a:rPr lang="en-US" altLang="en-US" sz="2400" dirty="0"/>
              <a:t>Fits neatly into transaction models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561B288-D7E2-9E8D-40BD-00C2AA377B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89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9CCFAC1-CBDC-8664-8379-08B3B47F9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 Sample Consistency Problem (2)</a:t>
            </a:r>
          </a:p>
        </p:txBody>
      </p:sp>
      <p:sp>
        <p:nvSpPr>
          <p:cNvPr id="23555" name="Oval 3">
            <a:extLst>
              <a:ext uri="{FF2B5EF4-FFF2-40B4-BE49-F238E27FC236}">
                <a16:creationId xmlns:a16="http://schemas.microsoft.com/office/drawing/2014/main" id="{11B064F1-2764-9894-7BE0-9861DDD85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428750"/>
            <a:ext cx="742950" cy="7429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A</a:t>
            </a:r>
          </a:p>
        </p:txBody>
      </p:sp>
      <p:sp>
        <p:nvSpPr>
          <p:cNvPr id="23556" name="Oval 4">
            <a:extLst>
              <a:ext uri="{FF2B5EF4-FFF2-40B4-BE49-F238E27FC236}">
                <a16:creationId xmlns:a16="http://schemas.microsoft.com/office/drawing/2014/main" id="{60CAD5AA-E540-1ED1-A2C9-8CBD7BBC1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2575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B</a:t>
            </a:r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A5D4938D-8F63-7D6F-1B54-678B0CB9D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228850"/>
            <a:ext cx="742950" cy="742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Site C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86FD9D1-8165-0128-2C3A-E025A3FC0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50" y="2228850"/>
            <a:ext cx="971550" cy="742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Data Item 1</a:t>
            </a:r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28344895-3D1A-034F-A562-76BC1EDD1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885950"/>
            <a:ext cx="108585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D51C1673-8CD6-A760-4672-646BD2DA0F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14650" y="2000250"/>
            <a:ext cx="114300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6C8A586-B220-D05E-FBD3-A20A0C7173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75982E88-7862-2D0B-88D5-8E743C2F7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Weighted Voting (3) 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C0C9154B-A3A9-1F34-0937-C945251B6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More flexible than majority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Can provide better performance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Somewhat less democratic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Some sites still can’t write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Still potentially expensive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More complex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286D7C4-B304-CC42-A888-4A2CDF7638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90</a:t>
            </a:fld>
            <a:endParaRPr lang="zh-TW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C9EAA76B-D558-1149-01DE-617C645B2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Basic Problems with Update Control Methods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89885288-82DE-EB97-FDB2-341B6EAE0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265550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Either very poor reliability/availability or expensive distributed algorithms for update</a:t>
            </a:r>
          </a:p>
          <a:p>
            <a:pPr eaLnBrk="1" hangingPunct="1"/>
            <a:r>
              <a:rPr lang="en-US" altLang="en-US" sz="2400" dirty="0"/>
              <a:t>Always some reliability/availability problems</a:t>
            </a:r>
          </a:p>
          <a:p>
            <a:pPr eaLnBrk="1" hangingPunct="1"/>
            <a:r>
              <a:rPr lang="en-US" altLang="en-US" sz="2400" dirty="0"/>
              <a:t>Particularly bad for slow networks, expensive networks, flaky networks, mobile computers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1C010C8-68EB-1055-ACCB-4449C8D67D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91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2498</TotalTime>
  <Words>2421</Words>
  <Application>Microsoft Office PowerPoint</Application>
  <PresentationFormat>全屏显示(16:9)</PresentationFormat>
  <Paragraphs>813</Paragraphs>
  <Slides>91</Slides>
  <Notes>89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91</vt:i4>
      </vt:variant>
    </vt:vector>
  </HeadingPairs>
  <TitlesOfParts>
    <vt:vector size="97" baseType="lpstr">
      <vt:lpstr>MS Sans Serif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Outline</vt:lpstr>
      <vt:lpstr>Autonomy</vt:lpstr>
      <vt:lpstr>Too Much Interdependence</vt:lpstr>
      <vt:lpstr>Too Much Autonomy</vt:lpstr>
      <vt:lpstr>Methods to Improve Autonomy</vt:lpstr>
      <vt:lpstr>Consistency</vt:lpstr>
      <vt:lpstr>A Sample Consistency Problem (1)</vt:lpstr>
      <vt:lpstr>A Sample Consistency Problem (2)</vt:lpstr>
      <vt:lpstr>A Sample Consistency Problem (3)</vt:lpstr>
      <vt:lpstr>A Sample Consistency Problem (4)</vt:lpstr>
      <vt:lpstr>A Sample Consistency Problem (5)</vt:lpstr>
      <vt:lpstr>A Sample Consistency Problem (6)</vt:lpstr>
      <vt:lpstr>Causes of Consistency Problems </vt:lpstr>
      <vt:lpstr>So Why Do This Stuff</vt:lpstr>
      <vt:lpstr>Handling Consistency Problems</vt:lpstr>
      <vt:lpstr>Callback Methods </vt:lpstr>
      <vt:lpstr>Invalidation Methods</vt:lpstr>
      <vt:lpstr>Consistency and Atomicity</vt:lpstr>
      <vt:lpstr>Atomic Actions in Single Processors</vt:lpstr>
      <vt:lpstr>Why Are Distributed Atomic Actions Hard</vt:lpstr>
      <vt:lpstr>Important Distributed OS Tools and Mechanisms</vt:lpstr>
      <vt:lpstr>Caching and Replication</vt:lpstr>
      <vt:lpstr>Caching vs. Replication</vt:lpstr>
      <vt:lpstr>What Else Can We Do</vt:lpstr>
      <vt:lpstr>Making Data Local</vt:lpstr>
      <vt:lpstr>Store It Locally</vt:lpstr>
      <vt:lpstr>Local Storage Example</vt:lpstr>
      <vt:lpstr>Make Copies</vt:lpstr>
      <vt:lpstr>Copying Example</vt:lpstr>
      <vt:lpstr>Migrate the Data </vt:lpstr>
      <vt:lpstr>Migration Example (1)</vt:lpstr>
      <vt:lpstr>Migration Example (2)</vt:lpstr>
      <vt:lpstr>Caching</vt:lpstr>
      <vt:lpstr>Caching Example</vt:lpstr>
      <vt:lpstr>Replication</vt:lpstr>
      <vt:lpstr>Replication Example</vt:lpstr>
      <vt:lpstr>Replication Advantages</vt:lpstr>
      <vt:lpstr>Replication and Updates</vt:lpstr>
      <vt:lpstr>Replication Update Example (1)</vt:lpstr>
      <vt:lpstr>Replication Update Example (2)</vt:lpstr>
      <vt:lpstr>Update Propagation Methods</vt:lpstr>
      <vt:lpstr>Instant vs. Delayed Propagation</vt:lpstr>
      <vt:lpstr>Instant Update Propagation Example (1)</vt:lpstr>
      <vt:lpstr>Instant Update Propagation Example (2)</vt:lpstr>
      <vt:lpstr>Instant Update Propagation Example (3)</vt:lpstr>
      <vt:lpstr>Synchronous vs. Asynchronous Propagation</vt:lpstr>
      <vt:lpstr>Synchronous Propagation Example (1)</vt:lpstr>
      <vt:lpstr>Synchronous Propagation Example (2)</vt:lpstr>
      <vt:lpstr>Synchronous Propagation Example (3)</vt:lpstr>
      <vt:lpstr>Synchronous Propagation Example (4)</vt:lpstr>
      <vt:lpstr>Asynchronous Propagation Example (1)</vt:lpstr>
      <vt:lpstr>Asynchronous Propagation Example (2)</vt:lpstr>
      <vt:lpstr>Asynchronous Propagation Example (3)</vt:lpstr>
      <vt:lpstr>Atomic vs. Non-Atomic Update Propagation</vt:lpstr>
      <vt:lpstr>Synchronous vs. Atomic</vt:lpstr>
      <vt:lpstr>Replication Consistency Problems</vt:lpstr>
      <vt:lpstr>Concurrent Update</vt:lpstr>
      <vt:lpstr>Concurrent Update Example (1)</vt:lpstr>
      <vt:lpstr>Concurrent Update Example (2)</vt:lpstr>
      <vt:lpstr>Preventing Concurrent Updates</vt:lpstr>
      <vt:lpstr>Locking Example (1)</vt:lpstr>
      <vt:lpstr>Locking Example (2)</vt:lpstr>
      <vt:lpstr>Locking Example (3)</vt:lpstr>
      <vt:lpstr>Locking Example (4)</vt:lpstr>
      <vt:lpstr>Locking Example (5)</vt:lpstr>
      <vt:lpstr>Locking Example (6)</vt:lpstr>
      <vt:lpstr>Locking Example (7)</vt:lpstr>
      <vt:lpstr>Locking Example (8)</vt:lpstr>
      <vt:lpstr>Concurrent Update Prevention Schemes</vt:lpstr>
      <vt:lpstr>Primary Site Methods</vt:lpstr>
      <vt:lpstr>Primary Site Example (1)</vt:lpstr>
      <vt:lpstr>Primary Site Example (2)</vt:lpstr>
      <vt:lpstr>Second Primary Site Example (1)</vt:lpstr>
      <vt:lpstr>Second Primary Site Example (2)</vt:lpstr>
      <vt:lpstr>Token-Based Approaches</vt:lpstr>
      <vt:lpstr>Token Example (1)</vt:lpstr>
      <vt:lpstr>Token Example (2)</vt:lpstr>
      <vt:lpstr>Second Token Example (1)</vt:lpstr>
      <vt:lpstr>Second Token Example (2)</vt:lpstr>
      <vt:lpstr>Second Token Example (3)</vt:lpstr>
      <vt:lpstr>Why Is This Any Different Than Primary Site</vt:lpstr>
      <vt:lpstr>Majority Voting</vt:lpstr>
      <vt:lpstr>Majority Voting Example (1)</vt:lpstr>
      <vt:lpstr>Majority Voting Example (2)</vt:lpstr>
      <vt:lpstr>Majority Voting Example (3)</vt:lpstr>
      <vt:lpstr>Majority Voting Example (4)</vt:lpstr>
      <vt:lpstr>Majority Voting (1)</vt:lpstr>
      <vt:lpstr>Weighted Voting (2)</vt:lpstr>
      <vt:lpstr>Weighted Voting (3) </vt:lpstr>
      <vt:lpstr>Basic Problems with Update Control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283</cp:revision>
  <dcterms:created xsi:type="dcterms:W3CDTF">2015-06-05T07:23:35Z</dcterms:created>
  <dcterms:modified xsi:type="dcterms:W3CDTF">2024-03-11T01:12:31Z</dcterms:modified>
</cp:coreProperties>
</file>